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media/image18.jpg" ContentType="image/png"/>
  <Override PartName="/ppt/notesSlides/notesSlide3.xml" ContentType="application/vnd.openxmlformats-officedocument.presentationml.notesSlide+xml"/>
  <Override PartName="/ppt/media/image19.jpg" ContentType="image/png"/>
  <Override PartName="/ppt/notesSlides/notesSlide4.xml" ContentType="application/vnd.openxmlformats-officedocument.presentationml.notesSlide+xml"/>
  <Override PartName="/ppt/media/image20.jpg" ContentType="image/png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389" r:id="rId3"/>
    <p:sldId id="258" r:id="rId4"/>
    <p:sldId id="394" r:id="rId5"/>
    <p:sldId id="395" r:id="rId6"/>
    <p:sldId id="396" r:id="rId7"/>
    <p:sldId id="397" r:id="rId8"/>
    <p:sldId id="390" r:id="rId9"/>
    <p:sldId id="430" r:id="rId10"/>
    <p:sldId id="431" r:id="rId11"/>
    <p:sldId id="433" r:id="rId12"/>
    <p:sldId id="434" r:id="rId13"/>
    <p:sldId id="391" r:id="rId14"/>
    <p:sldId id="340" r:id="rId15"/>
    <p:sldId id="436" r:id="rId16"/>
    <p:sldId id="439" r:id="rId17"/>
    <p:sldId id="444" r:id="rId18"/>
    <p:sldId id="426" r:id="rId19"/>
    <p:sldId id="392" r:id="rId20"/>
    <p:sldId id="411" r:id="rId21"/>
    <p:sldId id="412" r:id="rId22"/>
    <p:sldId id="413" r:id="rId23"/>
    <p:sldId id="414" r:id="rId24"/>
    <p:sldId id="393" r:id="rId25"/>
    <p:sldId id="398" r:id="rId26"/>
    <p:sldId id="399" r:id="rId27"/>
    <p:sldId id="400" r:id="rId28"/>
    <p:sldId id="401" r:id="rId29"/>
    <p:sldId id="440" r:id="rId30"/>
    <p:sldId id="442" r:id="rId31"/>
    <p:sldId id="443" r:id="rId32"/>
    <p:sldId id="441" r:id="rId33"/>
    <p:sldId id="406" r:id="rId34"/>
    <p:sldId id="407" r:id="rId35"/>
    <p:sldId id="408" r:id="rId36"/>
    <p:sldId id="409" r:id="rId37"/>
    <p:sldId id="410" r:id="rId38"/>
    <p:sldId id="261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2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4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1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45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2019/11/1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管理软件定制专家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晨科图书管理系统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www.chenksoft.com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05" name="2008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2028" y="1482748"/>
            <a:ext cx="10840242" cy="3482896"/>
            <a:chOff x="680246" y="1880963"/>
            <a:chExt cx="10840242" cy="3482896"/>
          </a:xfrm>
        </p:grpSpPr>
        <p:grpSp>
          <p:nvGrpSpPr>
            <p:cNvPr id="206" name="íṥļîḋè">
              <a:extLst>
                <a:ext uri="{FF2B5EF4-FFF2-40B4-BE49-F238E27FC236}">
                  <a16:creationId xmlns:a16="http://schemas.microsoft.com/office/drawing/2014/main" id="{C113CC41-7A19-4CA0-A817-53EC0CB83CEA}"/>
                </a:ext>
              </a:extLst>
            </p:cNvPr>
            <p:cNvGrpSpPr/>
            <p:nvPr/>
          </p:nvGrpSpPr>
          <p:grpSpPr>
            <a:xfrm>
              <a:off x="680246" y="2011436"/>
              <a:ext cx="5224052" cy="3352423"/>
              <a:chOff x="680246" y="2011436"/>
              <a:chExt cx="4380753" cy="3352423"/>
            </a:xfrm>
          </p:grpSpPr>
          <p:sp>
            <p:nvSpPr>
              <p:cNvPr id="226" name="iṥliḍè">
                <a:extLst>
                  <a:ext uri="{FF2B5EF4-FFF2-40B4-BE49-F238E27FC236}">
                    <a16:creationId xmlns:a16="http://schemas.microsoft.com/office/drawing/2014/main" id="{74C98081-8F2B-44CB-B25E-43F14C2797FE}"/>
                  </a:ext>
                </a:extLst>
              </p:cNvPr>
              <p:cNvSpPr/>
              <p:nvPr/>
            </p:nvSpPr>
            <p:spPr>
              <a:xfrm>
                <a:off x="680246" y="4942232"/>
                <a:ext cx="4380753" cy="1015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622C73CD-59D4-4907-B05B-6EDE2A53BEF7}"/>
                  </a:ext>
                </a:extLst>
              </p:cNvPr>
              <p:cNvCxnSpPr/>
              <p:nvPr/>
            </p:nvCxnSpPr>
            <p:spPr>
              <a:xfrm rot="16200000" flipV="1">
                <a:off x="-194877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íṥlïḓê">
                <a:extLst>
                  <a:ext uri="{FF2B5EF4-FFF2-40B4-BE49-F238E27FC236}">
                    <a16:creationId xmlns:a16="http://schemas.microsoft.com/office/drawing/2014/main" id="{28B61A72-3698-4A3B-8EAC-33AC1D6EAD22}"/>
                  </a:ext>
                </a:extLst>
              </p:cNvPr>
              <p:cNvSpPr/>
              <p:nvPr/>
            </p:nvSpPr>
            <p:spPr>
              <a:xfrm>
                <a:off x="1073785" y="3451436"/>
                <a:ext cx="352022" cy="144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6F805A49-2CD1-42FB-8691-36D8F5508191}"/>
                  </a:ext>
                </a:extLst>
              </p:cNvPr>
              <p:cNvCxnSpPr/>
              <p:nvPr/>
            </p:nvCxnSpPr>
            <p:spPr>
              <a:xfrm rot="16200000" flipV="1">
                <a:off x="428444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íšḻíďè">
                <a:extLst>
                  <a:ext uri="{FF2B5EF4-FFF2-40B4-BE49-F238E27FC236}">
                    <a16:creationId xmlns:a16="http://schemas.microsoft.com/office/drawing/2014/main" id="{C38D5285-5067-465D-BE2C-89733256A9CE}"/>
                  </a:ext>
                </a:extLst>
              </p:cNvPr>
              <p:cNvSpPr/>
              <p:nvPr/>
            </p:nvSpPr>
            <p:spPr>
              <a:xfrm>
                <a:off x="1697107" y="2299436"/>
                <a:ext cx="352022" cy="2592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30965C0-3F8A-4EFB-91D5-CABB0CB04AC7}"/>
                  </a:ext>
                </a:extLst>
              </p:cNvPr>
              <p:cNvCxnSpPr/>
              <p:nvPr/>
            </p:nvCxnSpPr>
            <p:spPr>
              <a:xfrm rot="16200000" flipV="1">
                <a:off x="1051766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íṧ1íḋè">
                <a:extLst>
                  <a:ext uri="{FF2B5EF4-FFF2-40B4-BE49-F238E27FC236}">
                    <a16:creationId xmlns:a16="http://schemas.microsoft.com/office/drawing/2014/main" id="{8EED9C27-6C55-463B-ACB0-728D6D30B6B3}"/>
                  </a:ext>
                </a:extLst>
              </p:cNvPr>
              <p:cNvSpPr/>
              <p:nvPr/>
            </p:nvSpPr>
            <p:spPr>
              <a:xfrm>
                <a:off x="2320429" y="3739436"/>
                <a:ext cx="352022" cy="1152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25A1E900-A559-4A02-B654-004E154F8A04}"/>
                  </a:ext>
                </a:extLst>
              </p:cNvPr>
              <p:cNvCxnSpPr/>
              <p:nvPr/>
            </p:nvCxnSpPr>
            <p:spPr>
              <a:xfrm rot="16200000" flipV="1">
                <a:off x="1675088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ṣ1îḍè">
                <a:extLst>
                  <a:ext uri="{FF2B5EF4-FFF2-40B4-BE49-F238E27FC236}">
                    <a16:creationId xmlns:a16="http://schemas.microsoft.com/office/drawing/2014/main" id="{535DF171-410E-4B53-8A26-645544C96DE1}"/>
                  </a:ext>
                </a:extLst>
              </p:cNvPr>
              <p:cNvSpPr/>
              <p:nvPr/>
            </p:nvSpPr>
            <p:spPr>
              <a:xfrm>
                <a:off x="2943751" y="4315436"/>
                <a:ext cx="352022" cy="576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0B2A0674-0906-4A60-BC70-5B8DB4BF2F38}"/>
                  </a:ext>
                </a:extLst>
              </p:cNvPr>
              <p:cNvCxnSpPr/>
              <p:nvPr/>
            </p:nvCxnSpPr>
            <p:spPr>
              <a:xfrm rot="16200000" flipV="1">
                <a:off x="2298410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şḻíḑe">
                <a:extLst>
                  <a:ext uri="{FF2B5EF4-FFF2-40B4-BE49-F238E27FC236}">
                    <a16:creationId xmlns:a16="http://schemas.microsoft.com/office/drawing/2014/main" id="{1A046854-6391-4EAE-8DD3-BC05FD2552B7}"/>
                  </a:ext>
                </a:extLst>
              </p:cNvPr>
              <p:cNvSpPr/>
              <p:nvPr/>
            </p:nvSpPr>
            <p:spPr>
              <a:xfrm>
                <a:off x="3567073" y="3163436"/>
                <a:ext cx="352022" cy="172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F82B13FF-D185-4180-9309-011CD7342C18}"/>
                  </a:ext>
                </a:extLst>
              </p:cNvPr>
              <p:cNvCxnSpPr/>
              <p:nvPr/>
            </p:nvCxnSpPr>
            <p:spPr>
              <a:xfrm rot="16200000" flipV="1">
                <a:off x="2921735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ïŝ1ïdè">
                <a:extLst>
                  <a:ext uri="{FF2B5EF4-FFF2-40B4-BE49-F238E27FC236}">
                    <a16:creationId xmlns:a16="http://schemas.microsoft.com/office/drawing/2014/main" id="{50ACC5A0-0BAB-44B8-A24A-41CFB390B0E5}"/>
                  </a:ext>
                </a:extLst>
              </p:cNvPr>
              <p:cNvSpPr/>
              <p:nvPr/>
            </p:nvSpPr>
            <p:spPr>
              <a:xfrm>
                <a:off x="4190397" y="4027436"/>
                <a:ext cx="352022" cy="864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sp>
            <p:nvSpPr>
              <p:cNvPr id="239" name="iṣlïḋè">
                <a:extLst>
                  <a:ext uri="{FF2B5EF4-FFF2-40B4-BE49-F238E27FC236}">
                    <a16:creationId xmlns:a16="http://schemas.microsoft.com/office/drawing/2014/main" id="{E9A4C5D5-5156-4970-B2AA-443A48CBA935}"/>
                  </a:ext>
                </a:extLst>
              </p:cNvPr>
              <p:cNvSpPr/>
              <p:nvPr/>
            </p:nvSpPr>
            <p:spPr>
              <a:xfrm>
                <a:off x="1033998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240" name="ïš1ïďé">
                <a:extLst>
                  <a:ext uri="{FF2B5EF4-FFF2-40B4-BE49-F238E27FC236}">
                    <a16:creationId xmlns:a16="http://schemas.microsoft.com/office/drawing/2014/main" id="{B39A8788-8903-4910-9CCA-9AFAD83C92A5}"/>
                  </a:ext>
                </a:extLst>
              </p:cNvPr>
              <p:cNvSpPr/>
              <p:nvPr/>
            </p:nvSpPr>
            <p:spPr>
              <a:xfrm>
                <a:off x="1658783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90%</a:t>
                </a:r>
              </a:p>
            </p:txBody>
          </p:sp>
          <p:sp>
            <p:nvSpPr>
              <p:cNvPr id="241" name="íşľïďé">
                <a:extLst>
                  <a:ext uri="{FF2B5EF4-FFF2-40B4-BE49-F238E27FC236}">
                    <a16:creationId xmlns:a16="http://schemas.microsoft.com/office/drawing/2014/main" id="{4841E76F-A964-4CD8-883C-0D65C3AE2670}"/>
                  </a:ext>
                </a:extLst>
              </p:cNvPr>
              <p:cNvSpPr/>
              <p:nvPr/>
            </p:nvSpPr>
            <p:spPr>
              <a:xfrm>
                <a:off x="2283569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40%</a:t>
                </a:r>
              </a:p>
            </p:txBody>
          </p:sp>
          <p:sp>
            <p:nvSpPr>
              <p:cNvPr id="242" name="íŝ1ïḓé">
                <a:extLst>
                  <a:ext uri="{FF2B5EF4-FFF2-40B4-BE49-F238E27FC236}">
                    <a16:creationId xmlns:a16="http://schemas.microsoft.com/office/drawing/2014/main" id="{9F1F260B-0DED-4EB9-AD46-3B6310BABA04}"/>
                  </a:ext>
                </a:extLst>
              </p:cNvPr>
              <p:cNvSpPr/>
              <p:nvPr/>
            </p:nvSpPr>
            <p:spPr>
              <a:xfrm>
                <a:off x="2908354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20%</a:t>
                </a:r>
              </a:p>
            </p:txBody>
          </p:sp>
          <p:sp>
            <p:nvSpPr>
              <p:cNvPr id="243" name="işlïḑe">
                <a:extLst>
                  <a:ext uri="{FF2B5EF4-FFF2-40B4-BE49-F238E27FC236}">
                    <a16:creationId xmlns:a16="http://schemas.microsoft.com/office/drawing/2014/main" id="{318CBC45-0372-466F-9F22-0D9F1D7A4E8E}"/>
                  </a:ext>
                </a:extLst>
              </p:cNvPr>
              <p:cNvSpPr/>
              <p:nvPr/>
            </p:nvSpPr>
            <p:spPr>
              <a:xfrm>
                <a:off x="3533140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60%</a:t>
                </a:r>
              </a:p>
            </p:txBody>
          </p:sp>
          <p:sp>
            <p:nvSpPr>
              <p:cNvPr id="244" name="iṩḷîḋé">
                <a:extLst>
                  <a:ext uri="{FF2B5EF4-FFF2-40B4-BE49-F238E27FC236}">
                    <a16:creationId xmlns:a16="http://schemas.microsoft.com/office/drawing/2014/main" id="{DDB3AE6F-C506-48BD-8183-9EB81EB5C83B}"/>
                  </a:ext>
                </a:extLst>
              </p:cNvPr>
              <p:cNvSpPr/>
              <p:nvPr/>
            </p:nvSpPr>
            <p:spPr>
              <a:xfrm>
                <a:off x="4157925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30%</a:t>
                </a:r>
              </a:p>
            </p:txBody>
          </p:sp>
        </p:grpSp>
        <p:grpSp>
          <p:nvGrpSpPr>
            <p:cNvPr id="207" name="ïsľidê">
              <a:extLst>
                <a:ext uri="{FF2B5EF4-FFF2-40B4-BE49-F238E27FC236}">
                  <a16:creationId xmlns:a16="http://schemas.microsoft.com/office/drawing/2014/main" id="{AB98D9F4-ED6A-4E42-B471-A562B3A1E2DA}"/>
                </a:ext>
              </a:extLst>
            </p:cNvPr>
            <p:cNvGrpSpPr/>
            <p:nvPr/>
          </p:nvGrpSpPr>
          <p:grpSpPr>
            <a:xfrm>
              <a:off x="6272940" y="1880963"/>
              <a:ext cx="5247548" cy="1570472"/>
              <a:chOff x="671425" y="2224916"/>
              <a:chExt cx="3540626" cy="1570472"/>
            </a:xfrm>
          </p:grpSpPr>
          <p:sp>
            <p:nvSpPr>
              <p:cNvPr id="224" name="iṡľïḑé">
                <a:extLst>
                  <a:ext uri="{FF2B5EF4-FFF2-40B4-BE49-F238E27FC236}">
                    <a16:creationId xmlns:a16="http://schemas.microsoft.com/office/drawing/2014/main" id="{D1EE88DD-5C88-4754-B613-1E8D8EC25056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54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+mj-ea"/>
                    <a:ea typeface="+mj-ea"/>
                  </a:rPr>
                  <a:t>内容</a:t>
                </a:r>
              </a:p>
            </p:txBody>
          </p:sp>
          <p:sp>
            <p:nvSpPr>
              <p:cNvPr id="225" name="í$1idé">
                <a:extLst>
                  <a:ext uri="{FF2B5EF4-FFF2-40B4-BE49-F238E27FC236}">
                    <a16:creationId xmlns:a16="http://schemas.microsoft.com/office/drawing/2014/main" id="{FD9FADA6-DE29-4087-A376-4F9457DADE7B}"/>
                  </a:ext>
                </a:extLst>
              </p:cNvPr>
              <p:cNvSpPr txBox="1"/>
              <p:nvPr/>
            </p:nvSpPr>
            <p:spPr bwMode="auto">
              <a:xfrm>
                <a:off x="671425" y="2224916"/>
                <a:ext cx="3524773" cy="48506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dirty="0"/>
                  <a:t>大标题</a:t>
                </a:r>
                <a:endParaRPr lang="en-US" altLang="zh-CN" sz="2800" dirty="0"/>
              </a:p>
            </p:txBody>
          </p:sp>
        </p:grpSp>
        <p:grpSp>
          <p:nvGrpSpPr>
            <p:cNvPr id="208" name="iṣḷíďê">
              <a:extLst>
                <a:ext uri="{FF2B5EF4-FFF2-40B4-BE49-F238E27FC236}">
                  <a16:creationId xmlns:a16="http://schemas.microsoft.com/office/drawing/2014/main" id="{FB6AD2CB-28D7-4412-825D-89F8F15B3886}"/>
                </a:ext>
              </a:extLst>
            </p:cNvPr>
            <p:cNvGrpSpPr/>
            <p:nvPr/>
          </p:nvGrpSpPr>
          <p:grpSpPr>
            <a:xfrm>
              <a:off x="6296435" y="4011842"/>
              <a:ext cx="1239565" cy="930595"/>
              <a:chOff x="6296435" y="4011842"/>
              <a:chExt cx="1239565" cy="930595"/>
            </a:xfrm>
          </p:grpSpPr>
          <p:sp>
            <p:nvSpPr>
              <p:cNvPr id="222" name="ïSḷíḑè">
                <a:extLst>
                  <a:ext uri="{FF2B5EF4-FFF2-40B4-BE49-F238E27FC236}">
                    <a16:creationId xmlns:a16="http://schemas.microsoft.com/office/drawing/2014/main" id="{D9F562E9-370A-42E6-8BCE-45AB873D1F46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iśḻîḓe">
                <a:extLst>
                  <a:ext uri="{FF2B5EF4-FFF2-40B4-BE49-F238E27FC236}">
                    <a16:creationId xmlns:a16="http://schemas.microsoft.com/office/drawing/2014/main" id="{0657C3B5-4863-4102-8101-2B78A36DF68F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09" name="íṡlîḋê">
              <a:extLst>
                <a:ext uri="{FF2B5EF4-FFF2-40B4-BE49-F238E27FC236}">
                  <a16:creationId xmlns:a16="http://schemas.microsoft.com/office/drawing/2014/main" id="{E993D5B3-1AD2-4622-8E13-70932549FA24}"/>
                </a:ext>
              </a:extLst>
            </p:cNvPr>
            <p:cNvGrpSpPr/>
            <p:nvPr/>
          </p:nvGrpSpPr>
          <p:grpSpPr>
            <a:xfrm>
              <a:off x="7618426" y="4011842"/>
              <a:ext cx="1239565" cy="930595"/>
              <a:chOff x="6296435" y="4011842"/>
              <a:chExt cx="1239565" cy="930595"/>
            </a:xfrm>
          </p:grpSpPr>
          <p:sp>
            <p:nvSpPr>
              <p:cNvPr id="220" name="ï$lïḓè">
                <a:extLst>
                  <a:ext uri="{FF2B5EF4-FFF2-40B4-BE49-F238E27FC236}">
                    <a16:creationId xmlns:a16="http://schemas.microsoft.com/office/drawing/2014/main" id="{C4C58B8D-E353-4B52-B4CF-1968CB8A7B62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ïŝḷîḓé">
                <a:extLst>
                  <a:ext uri="{FF2B5EF4-FFF2-40B4-BE49-F238E27FC236}">
                    <a16:creationId xmlns:a16="http://schemas.microsoft.com/office/drawing/2014/main" id="{84795944-9E75-4F7A-AF88-273DC312AFD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0" name="îṥlîde">
              <a:extLst>
                <a:ext uri="{FF2B5EF4-FFF2-40B4-BE49-F238E27FC236}">
                  <a16:creationId xmlns:a16="http://schemas.microsoft.com/office/drawing/2014/main" id="{A897C92B-CFAC-40A7-A7F5-6AB74BCAA97E}"/>
                </a:ext>
              </a:extLst>
            </p:cNvPr>
            <p:cNvGrpSpPr/>
            <p:nvPr/>
          </p:nvGrpSpPr>
          <p:grpSpPr>
            <a:xfrm>
              <a:off x="8940417" y="4011842"/>
              <a:ext cx="1239565" cy="930595"/>
              <a:chOff x="6296435" y="4011842"/>
              <a:chExt cx="1239565" cy="930595"/>
            </a:xfrm>
          </p:grpSpPr>
          <p:sp>
            <p:nvSpPr>
              <p:cNvPr id="218" name="íṣ1îḍé">
                <a:extLst>
                  <a:ext uri="{FF2B5EF4-FFF2-40B4-BE49-F238E27FC236}">
                    <a16:creationId xmlns:a16="http://schemas.microsoft.com/office/drawing/2014/main" id="{7B1CC47F-D3E2-4AD6-971C-795FAB6AA512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îṧḻîďé">
                <a:extLst>
                  <a:ext uri="{FF2B5EF4-FFF2-40B4-BE49-F238E27FC236}">
                    <a16:creationId xmlns:a16="http://schemas.microsoft.com/office/drawing/2014/main" id="{12C869BF-0443-4857-A02A-391A7DDB027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1" name="isḻïḍê">
              <a:extLst>
                <a:ext uri="{FF2B5EF4-FFF2-40B4-BE49-F238E27FC236}">
                  <a16:creationId xmlns:a16="http://schemas.microsoft.com/office/drawing/2014/main" id="{BCF39218-66EB-40DE-9177-4A3C32BBEDD6}"/>
                </a:ext>
              </a:extLst>
            </p:cNvPr>
            <p:cNvGrpSpPr/>
            <p:nvPr/>
          </p:nvGrpSpPr>
          <p:grpSpPr>
            <a:xfrm>
              <a:off x="10262409" y="4011842"/>
              <a:ext cx="1239565" cy="930595"/>
              <a:chOff x="6296435" y="4011842"/>
              <a:chExt cx="1239565" cy="930595"/>
            </a:xfrm>
          </p:grpSpPr>
          <p:sp>
            <p:nvSpPr>
              <p:cNvPr id="216" name="îšḻíḍê">
                <a:extLst>
                  <a:ext uri="{FF2B5EF4-FFF2-40B4-BE49-F238E27FC236}">
                    <a16:creationId xmlns:a16="http://schemas.microsoft.com/office/drawing/2014/main" id="{1280D9AA-8A33-4971-BF51-673C4A811E8C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îṥļiḓè">
                <a:extLst>
                  <a:ext uri="{FF2B5EF4-FFF2-40B4-BE49-F238E27FC236}">
                    <a16:creationId xmlns:a16="http://schemas.microsoft.com/office/drawing/2014/main" id="{932886D6-9072-4383-825C-B7E19370BFFC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D03A8EA6-5C89-4311-9E30-92622017C58C}"/>
                </a:ext>
              </a:extLst>
            </p:cNvPr>
            <p:cNvCxnSpPr/>
            <p:nvPr/>
          </p:nvCxnSpPr>
          <p:spPr>
            <a:xfrm>
              <a:off x="7572214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D50AD04-4D6E-491D-BCE5-2353CE84FDE7}"/>
                </a:ext>
              </a:extLst>
            </p:cNvPr>
            <p:cNvCxnSpPr/>
            <p:nvPr/>
          </p:nvCxnSpPr>
          <p:spPr>
            <a:xfrm>
              <a:off x="8884967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3559EDBB-864B-49C6-B0CF-6988CCC312E6}"/>
                </a:ext>
              </a:extLst>
            </p:cNvPr>
            <p:cNvCxnSpPr/>
            <p:nvPr/>
          </p:nvCxnSpPr>
          <p:spPr>
            <a:xfrm>
              <a:off x="10197720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B5FE8051-1CF7-47E7-B6D0-843A38917D2F}"/>
                </a:ext>
              </a:extLst>
            </p:cNvPr>
            <p:cNvCxnSpPr/>
            <p:nvPr/>
          </p:nvCxnSpPr>
          <p:spPr>
            <a:xfrm>
              <a:off x="6411000" y="3605344"/>
              <a:ext cx="50909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îsľiďé">
            <a:extLst>
              <a:ext uri="{FF2B5EF4-FFF2-40B4-BE49-F238E27FC236}">
                <a16:creationId xmlns:a16="http://schemas.microsoft.com/office/drawing/2014/main" id="{99044E65-71C2-4B92-8DDC-1AD787D09245}"/>
              </a:ext>
            </a:extLst>
          </p:cNvPr>
          <p:cNvGrpSpPr/>
          <p:nvPr/>
        </p:nvGrpSpPr>
        <p:grpSpPr>
          <a:xfrm>
            <a:off x="0" y="4754588"/>
            <a:ext cx="12177677" cy="2440828"/>
            <a:chOff x="0" y="4466341"/>
            <a:chExt cx="9144000" cy="1832773"/>
          </a:xfrm>
        </p:grpSpPr>
        <p:sp>
          <p:nvSpPr>
            <p:cNvPr id="246" name="ï$ľíḋè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7" name="íSḻïḓè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8" name="iṩ1iḍé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9" name="îšlíďê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0" name="íṡľídé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51" name="íṧ1îḍe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52" name="iṡ1idê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3" name="ïṧlîḓè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54" name="îṥļídé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55" name="iṣlídê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6" name="ï$ḻíḑê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7" name="iṥ1ïḋe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8" name="îṩḷíḋe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9" name="ïŝḷiḑé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0" name="işḷíḑê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1" name="ïṣliḋê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62" name="iṣlíḋe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3" name="íšľíḓé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64" name="ïšliḑè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5" name="iŝļíḋé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6" name="iṧ1iďé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7" name="ïṡ1ïḋé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68" name="ïṩľîḓé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69" name="íṥliḑé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0" name="îṧ1ïdé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1" name="íṧľîdé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72" name="i$ḻïḓè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3" name="íşļîḋe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4" name="iṩḻïdé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1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2176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4" y="1"/>
            <a:ext cx="12019239" cy="6858000"/>
            <a:chOff x="-2" y="1"/>
            <a:chExt cx="12019239" cy="6858000"/>
          </a:xfrm>
        </p:grpSpPr>
        <p:grpSp>
          <p:nvGrpSpPr>
            <p:cNvPr id="228" name="iSlïďè"/>
            <p:cNvGrpSpPr/>
            <p:nvPr/>
          </p:nvGrpSpPr>
          <p:grpSpPr>
            <a:xfrm>
              <a:off x="-2" y="1"/>
              <a:ext cx="5943606" cy="6858000"/>
              <a:chOff x="-1" y="1"/>
              <a:chExt cx="4183200" cy="6858000"/>
            </a:xfrm>
          </p:grpSpPr>
          <p:sp>
            <p:nvSpPr>
              <p:cNvPr id="448" name="î$ľidè"/>
              <p:cNvSpPr/>
              <p:nvPr/>
            </p:nvSpPr>
            <p:spPr>
              <a:xfrm rot="10800000" flipH="1">
                <a:off x="4075333" y="1"/>
                <a:ext cx="107866" cy="6857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iś1ïďè"/>
              <p:cNvSpPr/>
              <p:nvPr/>
            </p:nvSpPr>
            <p:spPr>
              <a:xfrm rot="5400000">
                <a:off x="-1389925" y="1392744"/>
                <a:ext cx="6855181" cy="4075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iSľïďe"/>
            <p:cNvGrpSpPr/>
            <p:nvPr/>
          </p:nvGrpSpPr>
          <p:grpSpPr>
            <a:xfrm>
              <a:off x="0" y="2698766"/>
              <a:ext cx="5791200" cy="4156414"/>
              <a:chOff x="0" y="2698766"/>
              <a:chExt cx="5791200" cy="4156414"/>
            </a:xfrm>
          </p:grpSpPr>
          <p:sp>
            <p:nvSpPr>
              <p:cNvPr id="250" name="ïśļiḓe"/>
              <p:cNvSpPr/>
              <p:nvPr/>
            </p:nvSpPr>
            <p:spPr bwMode="auto">
              <a:xfrm>
                <a:off x="594629" y="4307980"/>
                <a:ext cx="1525363" cy="43024"/>
              </a:xfrm>
              <a:custGeom>
                <a:avLst/>
                <a:gdLst>
                  <a:gd name="T0" fmla="*/ 389 w 780"/>
                  <a:gd name="T1" fmla="*/ 19 h 20"/>
                  <a:gd name="T2" fmla="*/ 0 w 780"/>
                  <a:gd name="T3" fmla="*/ 19 h 20"/>
                  <a:gd name="T4" fmla="*/ 0 w 780"/>
                  <a:gd name="T5" fmla="*/ 0 h 20"/>
                  <a:gd name="T6" fmla="*/ 779 w 780"/>
                  <a:gd name="T7" fmla="*/ 0 h 20"/>
                  <a:gd name="T8" fmla="*/ 779 w 780"/>
                  <a:gd name="T9" fmla="*/ 19 h 20"/>
                  <a:gd name="T10" fmla="*/ 389 w 780"/>
                  <a:gd name="T1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0" h="20">
                    <a:moveTo>
                      <a:pt x="389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79" y="0"/>
                    </a:lnTo>
                    <a:lnTo>
                      <a:pt x="779" y="19"/>
                    </a:lnTo>
                    <a:lnTo>
                      <a:pt x="389" y="1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1" name="íś1iḍe"/>
              <p:cNvSpPr/>
              <p:nvPr/>
            </p:nvSpPr>
            <p:spPr bwMode="auto">
              <a:xfrm>
                <a:off x="586014" y="4299372"/>
                <a:ext cx="1542594" cy="43030"/>
              </a:xfrm>
              <a:custGeom>
                <a:avLst/>
                <a:gdLst>
                  <a:gd name="T0" fmla="*/ 781 w 788"/>
                  <a:gd name="T1" fmla="*/ 17 h 23"/>
                  <a:gd name="T2" fmla="*/ 781 w 788"/>
                  <a:gd name="T3" fmla="*/ 5 h 23"/>
                  <a:gd name="T4" fmla="*/ 6 w 788"/>
                  <a:gd name="T5" fmla="*/ 5 h 23"/>
                  <a:gd name="T6" fmla="*/ 6 w 788"/>
                  <a:gd name="T7" fmla="*/ 17 h 23"/>
                  <a:gd name="T8" fmla="*/ 781 w 788"/>
                  <a:gd name="T9" fmla="*/ 17 h 23"/>
                  <a:gd name="T10" fmla="*/ 784 w 788"/>
                  <a:gd name="T11" fmla="*/ 0 h 23"/>
                  <a:gd name="T12" fmla="*/ 787 w 788"/>
                  <a:gd name="T13" fmla="*/ 2 h 23"/>
                  <a:gd name="T14" fmla="*/ 787 w 788"/>
                  <a:gd name="T15" fmla="*/ 19 h 23"/>
                  <a:gd name="T16" fmla="*/ 784 w 788"/>
                  <a:gd name="T17" fmla="*/ 22 h 23"/>
                  <a:gd name="T18" fmla="*/ 3 w 788"/>
                  <a:gd name="T19" fmla="*/ 22 h 23"/>
                  <a:gd name="T20" fmla="*/ 0 w 788"/>
                  <a:gd name="T21" fmla="*/ 19 h 23"/>
                  <a:gd name="T22" fmla="*/ 0 w 788"/>
                  <a:gd name="T23" fmla="*/ 2 h 23"/>
                  <a:gd name="T24" fmla="*/ 3 w 788"/>
                  <a:gd name="T25" fmla="*/ 0 h 23"/>
                  <a:gd name="T26" fmla="*/ 784 w 788"/>
                  <a:gd name="T2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8" h="23">
                    <a:moveTo>
                      <a:pt x="781" y="17"/>
                    </a:moveTo>
                    <a:lnTo>
                      <a:pt x="781" y="5"/>
                    </a:lnTo>
                    <a:lnTo>
                      <a:pt x="6" y="5"/>
                    </a:lnTo>
                    <a:lnTo>
                      <a:pt x="6" y="17"/>
                    </a:lnTo>
                    <a:lnTo>
                      <a:pt x="781" y="17"/>
                    </a:lnTo>
                    <a:close/>
                    <a:moveTo>
                      <a:pt x="784" y="0"/>
                    </a:moveTo>
                    <a:cubicBezTo>
                      <a:pt x="785" y="0"/>
                      <a:pt x="787" y="0"/>
                      <a:pt x="787" y="2"/>
                    </a:cubicBezTo>
                    <a:lnTo>
                      <a:pt x="787" y="19"/>
                    </a:lnTo>
                    <a:cubicBezTo>
                      <a:pt x="787" y="21"/>
                      <a:pt x="785" y="22"/>
                      <a:pt x="784" y="22"/>
                    </a:cubicBezTo>
                    <a:lnTo>
                      <a:pt x="3" y="22"/>
                    </a:lnTo>
                    <a:cubicBezTo>
                      <a:pt x="1" y="22"/>
                      <a:pt x="0" y="21"/>
                      <a:pt x="0" y="19"/>
                    </a:cubicBezTo>
                    <a:lnTo>
                      <a:pt x="0" y="2"/>
                    </a:lnTo>
                    <a:cubicBezTo>
                      <a:pt x="0" y="0"/>
                      <a:pt x="1" y="0"/>
                      <a:pt x="3" y="0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2" name="ïSḷiḍé"/>
              <p:cNvSpPr/>
              <p:nvPr/>
            </p:nvSpPr>
            <p:spPr bwMode="auto">
              <a:xfrm>
                <a:off x="560158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0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3" name="îšḷïḑé"/>
              <p:cNvSpPr/>
              <p:nvPr/>
            </p:nvSpPr>
            <p:spPr bwMode="auto">
              <a:xfrm>
                <a:off x="551543" y="4273558"/>
                <a:ext cx="68943" cy="111868"/>
              </a:xfrm>
              <a:custGeom>
                <a:avLst/>
                <a:gdLst>
                  <a:gd name="T0" fmla="*/ 27 w 34"/>
                  <a:gd name="T1" fmla="*/ 39 h 57"/>
                  <a:gd name="T2" fmla="*/ 27 w 34"/>
                  <a:gd name="T3" fmla="*/ 17 h 57"/>
                  <a:gd name="T4" fmla="*/ 17 w 34"/>
                  <a:gd name="T5" fmla="*/ 6 h 57"/>
                  <a:gd name="T6" fmla="*/ 7 w 34"/>
                  <a:gd name="T7" fmla="*/ 17 h 57"/>
                  <a:gd name="T8" fmla="*/ 7 w 34"/>
                  <a:gd name="T9" fmla="*/ 39 h 57"/>
                  <a:gd name="T10" fmla="*/ 17 w 34"/>
                  <a:gd name="T11" fmla="*/ 49 h 57"/>
                  <a:gd name="T12" fmla="*/ 27 w 34"/>
                  <a:gd name="T13" fmla="*/ 39 h 57"/>
                  <a:gd name="T14" fmla="*/ 17 w 34"/>
                  <a:gd name="T15" fmla="*/ 0 h 57"/>
                  <a:gd name="T16" fmla="*/ 33 w 34"/>
                  <a:gd name="T17" fmla="*/ 17 h 57"/>
                  <a:gd name="T18" fmla="*/ 33 w 34"/>
                  <a:gd name="T19" fmla="*/ 39 h 57"/>
                  <a:gd name="T20" fmla="*/ 17 w 34"/>
                  <a:gd name="T21" fmla="*/ 56 h 57"/>
                  <a:gd name="T22" fmla="*/ 0 w 34"/>
                  <a:gd name="T23" fmla="*/ 39 h 57"/>
                  <a:gd name="T24" fmla="*/ 0 w 34"/>
                  <a:gd name="T25" fmla="*/ 17 h 57"/>
                  <a:gd name="T26" fmla="*/ 17 w 34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7">
                    <a:moveTo>
                      <a:pt x="27" y="39"/>
                    </a:moveTo>
                    <a:lnTo>
                      <a:pt x="27" y="17"/>
                    </a:lnTo>
                    <a:cubicBezTo>
                      <a:pt x="27" y="11"/>
                      <a:pt x="23" y="6"/>
                      <a:pt x="17" y="6"/>
                    </a:cubicBezTo>
                    <a:cubicBezTo>
                      <a:pt x="11" y="6"/>
                      <a:pt x="7" y="11"/>
                      <a:pt x="7" y="17"/>
                    </a:cubicBezTo>
                    <a:lnTo>
                      <a:pt x="7" y="39"/>
                    </a:lnTo>
                    <a:cubicBezTo>
                      <a:pt x="7" y="45"/>
                      <a:pt x="11" y="49"/>
                      <a:pt x="17" y="49"/>
                    </a:cubicBezTo>
                    <a:cubicBezTo>
                      <a:pt x="23" y="49"/>
                      <a:pt x="27" y="45"/>
                      <a:pt x="27" y="39"/>
                    </a:cubicBezTo>
                    <a:close/>
                    <a:moveTo>
                      <a:pt x="17" y="0"/>
                    </a:moveTo>
                    <a:cubicBezTo>
                      <a:pt x="26" y="0"/>
                      <a:pt x="33" y="8"/>
                      <a:pt x="33" y="17"/>
                    </a:cubicBezTo>
                    <a:lnTo>
                      <a:pt x="33" y="39"/>
                    </a:lnTo>
                    <a:cubicBezTo>
                      <a:pt x="33" y="48"/>
                      <a:pt x="26" y="56"/>
                      <a:pt x="17" y="56"/>
                    </a:cubicBezTo>
                    <a:cubicBezTo>
                      <a:pt x="8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4" name="ïṡḻiḑe"/>
              <p:cNvSpPr/>
              <p:nvPr/>
            </p:nvSpPr>
            <p:spPr bwMode="auto">
              <a:xfrm>
                <a:off x="2111372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1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5" name="îsḷîḑê"/>
              <p:cNvSpPr/>
              <p:nvPr/>
            </p:nvSpPr>
            <p:spPr bwMode="auto">
              <a:xfrm>
                <a:off x="2102757" y="4273558"/>
                <a:ext cx="60322" cy="111868"/>
              </a:xfrm>
              <a:custGeom>
                <a:avLst/>
                <a:gdLst>
                  <a:gd name="T0" fmla="*/ 26 w 33"/>
                  <a:gd name="T1" fmla="*/ 39 h 57"/>
                  <a:gd name="T2" fmla="*/ 26 w 33"/>
                  <a:gd name="T3" fmla="*/ 17 h 57"/>
                  <a:gd name="T4" fmla="*/ 16 w 33"/>
                  <a:gd name="T5" fmla="*/ 6 h 57"/>
                  <a:gd name="T6" fmla="*/ 6 w 33"/>
                  <a:gd name="T7" fmla="*/ 17 h 57"/>
                  <a:gd name="T8" fmla="*/ 6 w 33"/>
                  <a:gd name="T9" fmla="*/ 39 h 57"/>
                  <a:gd name="T10" fmla="*/ 16 w 33"/>
                  <a:gd name="T11" fmla="*/ 49 h 57"/>
                  <a:gd name="T12" fmla="*/ 26 w 33"/>
                  <a:gd name="T13" fmla="*/ 39 h 57"/>
                  <a:gd name="T14" fmla="*/ 16 w 33"/>
                  <a:gd name="T15" fmla="*/ 0 h 57"/>
                  <a:gd name="T16" fmla="*/ 32 w 33"/>
                  <a:gd name="T17" fmla="*/ 17 h 57"/>
                  <a:gd name="T18" fmla="*/ 32 w 33"/>
                  <a:gd name="T19" fmla="*/ 39 h 57"/>
                  <a:gd name="T20" fmla="*/ 16 w 33"/>
                  <a:gd name="T21" fmla="*/ 56 h 57"/>
                  <a:gd name="T22" fmla="*/ 0 w 33"/>
                  <a:gd name="T23" fmla="*/ 39 h 57"/>
                  <a:gd name="T24" fmla="*/ 0 w 33"/>
                  <a:gd name="T25" fmla="*/ 17 h 57"/>
                  <a:gd name="T26" fmla="*/ 16 w 3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57">
                    <a:moveTo>
                      <a:pt x="26" y="39"/>
                    </a:moveTo>
                    <a:lnTo>
                      <a:pt x="26" y="17"/>
                    </a:lnTo>
                    <a:cubicBezTo>
                      <a:pt x="26" y="11"/>
                      <a:pt x="21" y="6"/>
                      <a:pt x="16" y="6"/>
                    </a:cubicBezTo>
                    <a:cubicBezTo>
                      <a:pt x="10" y="6"/>
                      <a:pt x="6" y="11"/>
                      <a:pt x="6" y="17"/>
                    </a:cubicBezTo>
                    <a:lnTo>
                      <a:pt x="6" y="39"/>
                    </a:lnTo>
                    <a:cubicBezTo>
                      <a:pt x="6" y="45"/>
                      <a:pt x="10" y="49"/>
                      <a:pt x="16" y="49"/>
                    </a:cubicBezTo>
                    <a:cubicBezTo>
                      <a:pt x="21" y="49"/>
                      <a:pt x="26" y="45"/>
                      <a:pt x="26" y="39"/>
                    </a:cubicBezTo>
                    <a:close/>
                    <a:moveTo>
                      <a:pt x="16" y="0"/>
                    </a:moveTo>
                    <a:cubicBezTo>
                      <a:pt x="25" y="0"/>
                      <a:pt x="32" y="8"/>
                      <a:pt x="32" y="17"/>
                    </a:cubicBezTo>
                    <a:lnTo>
                      <a:pt x="32" y="39"/>
                    </a:lnTo>
                    <a:cubicBezTo>
                      <a:pt x="32" y="48"/>
                      <a:pt x="25" y="56"/>
                      <a:pt x="16" y="56"/>
                    </a:cubicBezTo>
                    <a:cubicBezTo>
                      <a:pt x="6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6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" name="íšḷiḑê"/>
              <p:cNvSpPr/>
              <p:nvPr/>
            </p:nvSpPr>
            <p:spPr bwMode="auto">
              <a:xfrm>
                <a:off x="629101" y="4264950"/>
                <a:ext cx="60328" cy="1058468"/>
              </a:xfrm>
              <a:custGeom>
                <a:avLst/>
                <a:gdLst>
                  <a:gd name="T0" fmla="*/ 0 w 30"/>
                  <a:gd name="T1" fmla="*/ 0 h 542"/>
                  <a:gd name="T2" fmla="*/ 22 w 30"/>
                  <a:gd name="T3" fmla="*/ 0 h 542"/>
                  <a:gd name="T4" fmla="*/ 21 w 30"/>
                  <a:gd name="T5" fmla="*/ 539 h 542"/>
                  <a:gd name="T6" fmla="*/ 1 w 30"/>
                  <a:gd name="T7" fmla="*/ 540 h 542"/>
                  <a:gd name="T8" fmla="*/ 0 w 30"/>
                  <a:gd name="T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42">
                    <a:moveTo>
                      <a:pt x="0" y="0"/>
                    </a:moveTo>
                    <a:lnTo>
                      <a:pt x="22" y="0"/>
                    </a:lnTo>
                    <a:cubicBezTo>
                      <a:pt x="22" y="0"/>
                      <a:pt x="29" y="538"/>
                      <a:pt x="21" y="539"/>
                    </a:cubicBezTo>
                    <a:cubicBezTo>
                      <a:pt x="12" y="541"/>
                      <a:pt x="1" y="540"/>
                      <a:pt x="1" y="54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7" name="îṩḷide"/>
              <p:cNvSpPr/>
              <p:nvPr/>
            </p:nvSpPr>
            <p:spPr bwMode="auto">
              <a:xfrm>
                <a:off x="620486" y="4256347"/>
                <a:ext cx="60322" cy="1067070"/>
              </a:xfrm>
              <a:custGeom>
                <a:avLst/>
                <a:gdLst>
                  <a:gd name="T0" fmla="*/ 21 w 31"/>
                  <a:gd name="T1" fmla="*/ 540 h 549"/>
                  <a:gd name="T2" fmla="*/ 21 w 31"/>
                  <a:gd name="T3" fmla="*/ 7 h 549"/>
                  <a:gd name="T4" fmla="*/ 6 w 31"/>
                  <a:gd name="T5" fmla="*/ 7 h 549"/>
                  <a:gd name="T6" fmla="*/ 8 w 31"/>
                  <a:gd name="T7" fmla="*/ 541 h 549"/>
                  <a:gd name="T8" fmla="*/ 21 w 31"/>
                  <a:gd name="T9" fmla="*/ 540 h 549"/>
                  <a:gd name="T10" fmla="*/ 27 w 31"/>
                  <a:gd name="T11" fmla="*/ 4 h 549"/>
                  <a:gd name="T12" fmla="*/ 30 w 31"/>
                  <a:gd name="T13" fmla="*/ 273 h 549"/>
                  <a:gd name="T14" fmla="*/ 29 w 31"/>
                  <a:gd name="T15" fmla="*/ 458 h 549"/>
                  <a:gd name="T16" fmla="*/ 24 w 31"/>
                  <a:gd name="T17" fmla="*/ 546 h 549"/>
                  <a:gd name="T18" fmla="*/ 5 w 31"/>
                  <a:gd name="T19" fmla="*/ 548 h 549"/>
                  <a:gd name="T20" fmla="*/ 2 w 31"/>
                  <a:gd name="T21" fmla="*/ 544 h 549"/>
                  <a:gd name="T22" fmla="*/ 0 w 31"/>
                  <a:gd name="T23" fmla="*/ 4 h 549"/>
                  <a:gd name="T24" fmla="*/ 1 w 31"/>
                  <a:gd name="T25" fmla="*/ 1 h 549"/>
                  <a:gd name="T26" fmla="*/ 3 w 31"/>
                  <a:gd name="T27" fmla="*/ 0 h 549"/>
                  <a:gd name="T28" fmla="*/ 24 w 31"/>
                  <a:gd name="T29" fmla="*/ 0 h 549"/>
                  <a:gd name="T30" fmla="*/ 27 w 31"/>
                  <a:gd name="T31" fmla="*/ 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549">
                    <a:moveTo>
                      <a:pt x="21" y="540"/>
                    </a:moveTo>
                    <a:cubicBezTo>
                      <a:pt x="25" y="516"/>
                      <a:pt x="24" y="211"/>
                      <a:pt x="21" y="7"/>
                    </a:cubicBezTo>
                    <a:lnTo>
                      <a:pt x="6" y="7"/>
                    </a:lnTo>
                    <a:lnTo>
                      <a:pt x="8" y="541"/>
                    </a:lnTo>
                    <a:cubicBezTo>
                      <a:pt x="11" y="541"/>
                      <a:pt x="16" y="541"/>
                      <a:pt x="21" y="540"/>
                    </a:cubicBezTo>
                    <a:close/>
                    <a:moveTo>
                      <a:pt x="27" y="4"/>
                    </a:moveTo>
                    <a:cubicBezTo>
                      <a:pt x="27" y="5"/>
                      <a:pt x="29" y="140"/>
                      <a:pt x="30" y="273"/>
                    </a:cubicBezTo>
                    <a:cubicBezTo>
                      <a:pt x="30" y="351"/>
                      <a:pt x="30" y="413"/>
                      <a:pt x="29" y="458"/>
                    </a:cubicBezTo>
                    <a:cubicBezTo>
                      <a:pt x="28" y="545"/>
                      <a:pt x="27" y="545"/>
                      <a:pt x="24" y="546"/>
                    </a:cubicBezTo>
                    <a:cubicBezTo>
                      <a:pt x="16" y="548"/>
                      <a:pt x="5" y="548"/>
                      <a:pt x="5" y="548"/>
                    </a:cubicBezTo>
                    <a:cubicBezTo>
                      <a:pt x="3" y="548"/>
                      <a:pt x="2" y="546"/>
                      <a:pt x="2" y="544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lnTo>
                      <a:pt x="24" y="0"/>
                    </a:lnTo>
                    <a:cubicBezTo>
                      <a:pt x="26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8" name="îšḻíḋe"/>
              <p:cNvSpPr/>
              <p:nvPr/>
            </p:nvSpPr>
            <p:spPr bwMode="auto">
              <a:xfrm>
                <a:off x="2042429" y="4247739"/>
                <a:ext cx="103414" cy="1308022"/>
              </a:xfrm>
              <a:custGeom>
                <a:avLst/>
                <a:gdLst>
                  <a:gd name="T0" fmla="*/ 0 w 51"/>
                  <a:gd name="T1" fmla="*/ 0 h 671"/>
                  <a:gd name="T2" fmla="*/ 18 w 51"/>
                  <a:gd name="T3" fmla="*/ 4 h 671"/>
                  <a:gd name="T4" fmla="*/ 42 w 51"/>
                  <a:gd name="T5" fmla="*/ 669 h 671"/>
                  <a:gd name="T6" fmla="*/ 25 w 51"/>
                  <a:gd name="T7" fmla="*/ 667 h 671"/>
                  <a:gd name="T8" fmla="*/ 0 w 51"/>
                  <a:gd name="T9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71">
                    <a:moveTo>
                      <a:pt x="0" y="0"/>
                    </a:moveTo>
                    <a:lnTo>
                      <a:pt x="18" y="4"/>
                    </a:lnTo>
                    <a:cubicBezTo>
                      <a:pt x="18" y="4"/>
                      <a:pt x="50" y="667"/>
                      <a:pt x="42" y="669"/>
                    </a:cubicBezTo>
                    <a:cubicBezTo>
                      <a:pt x="34" y="670"/>
                      <a:pt x="25" y="667"/>
                      <a:pt x="25" y="667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9" name="îšļïḍè"/>
              <p:cNvSpPr/>
              <p:nvPr/>
            </p:nvSpPr>
            <p:spPr bwMode="auto">
              <a:xfrm>
                <a:off x="2042429" y="4247739"/>
                <a:ext cx="103414" cy="1316630"/>
              </a:xfrm>
              <a:custGeom>
                <a:avLst/>
                <a:gdLst>
                  <a:gd name="T0" fmla="*/ 41 w 51"/>
                  <a:gd name="T1" fmla="*/ 668 h 675"/>
                  <a:gd name="T2" fmla="*/ 17 w 51"/>
                  <a:gd name="T3" fmla="*/ 10 h 675"/>
                  <a:gd name="T4" fmla="*/ 7 w 51"/>
                  <a:gd name="T5" fmla="*/ 7 h 675"/>
                  <a:gd name="T6" fmla="*/ 31 w 51"/>
                  <a:gd name="T7" fmla="*/ 666 h 675"/>
                  <a:gd name="T8" fmla="*/ 41 w 51"/>
                  <a:gd name="T9" fmla="*/ 668 h 675"/>
                  <a:gd name="T10" fmla="*/ 38 w 51"/>
                  <a:gd name="T11" fmla="*/ 338 h 675"/>
                  <a:gd name="T12" fmla="*/ 46 w 51"/>
                  <a:gd name="T13" fmla="*/ 566 h 675"/>
                  <a:gd name="T14" fmla="*/ 44 w 51"/>
                  <a:gd name="T15" fmla="*/ 673 h 675"/>
                  <a:gd name="T16" fmla="*/ 39 w 51"/>
                  <a:gd name="T17" fmla="*/ 674 h 675"/>
                  <a:gd name="T18" fmla="*/ 27 w 51"/>
                  <a:gd name="T19" fmla="*/ 671 h 675"/>
                  <a:gd name="T20" fmla="*/ 25 w 51"/>
                  <a:gd name="T21" fmla="*/ 668 h 675"/>
                  <a:gd name="T22" fmla="*/ 0 w 51"/>
                  <a:gd name="T23" fmla="*/ 3 h 675"/>
                  <a:gd name="T24" fmla="*/ 1 w 51"/>
                  <a:gd name="T25" fmla="*/ 1 h 675"/>
                  <a:gd name="T26" fmla="*/ 4 w 51"/>
                  <a:gd name="T27" fmla="*/ 0 h 675"/>
                  <a:gd name="T28" fmla="*/ 21 w 51"/>
                  <a:gd name="T29" fmla="*/ 4 h 675"/>
                  <a:gd name="T30" fmla="*/ 23 w 51"/>
                  <a:gd name="T31" fmla="*/ 7 h 675"/>
                  <a:gd name="T32" fmla="*/ 38 w 51"/>
                  <a:gd name="T33" fmla="*/ 33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75">
                    <a:moveTo>
                      <a:pt x="41" y="668"/>
                    </a:moveTo>
                    <a:cubicBezTo>
                      <a:pt x="45" y="636"/>
                      <a:pt x="25" y="187"/>
                      <a:pt x="17" y="10"/>
                    </a:cubicBezTo>
                    <a:lnTo>
                      <a:pt x="7" y="7"/>
                    </a:lnTo>
                    <a:lnTo>
                      <a:pt x="31" y="666"/>
                    </a:lnTo>
                    <a:cubicBezTo>
                      <a:pt x="33" y="667"/>
                      <a:pt x="38" y="668"/>
                      <a:pt x="41" y="668"/>
                    </a:cubicBezTo>
                    <a:close/>
                    <a:moveTo>
                      <a:pt x="38" y="338"/>
                    </a:moveTo>
                    <a:cubicBezTo>
                      <a:pt x="42" y="434"/>
                      <a:pt x="44" y="511"/>
                      <a:pt x="46" y="566"/>
                    </a:cubicBezTo>
                    <a:cubicBezTo>
                      <a:pt x="50" y="672"/>
                      <a:pt x="48" y="672"/>
                      <a:pt x="44" y="673"/>
                    </a:cubicBezTo>
                    <a:cubicBezTo>
                      <a:pt x="42" y="674"/>
                      <a:pt x="41" y="674"/>
                      <a:pt x="39" y="674"/>
                    </a:cubicBezTo>
                    <a:cubicBezTo>
                      <a:pt x="32" y="674"/>
                      <a:pt x="27" y="671"/>
                      <a:pt x="27" y="671"/>
                    </a:cubicBezTo>
                    <a:cubicBezTo>
                      <a:pt x="25" y="671"/>
                      <a:pt x="25" y="670"/>
                      <a:pt x="25" y="668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lnTo>
                      <a:pt x="21" y="4"/>
                    </a:lnTo>
                    <a:cubicBezTo>
                      <a:pt x="22" y="5"/>
                      <a:pt x="23" y="6"/>
                      <a:pt x="23" y="7"/>
                    </a:cubicBezTo>
                    <a:cubicBezTo>
                      <a:pt x="23" y="9"/>
                      <a:pt x="32" y="175"/>
                      <a:pt x="38" y="3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0" name="i$ḷiḑè"/>
              <p:cNvSpPr/>
              <p:nvPr/>
            </p:nvSpPr>
            <p:spPr bwMode="auto">
              <a:xfrm>
                <a:off x="689429" y="2991350"/>
                <a:ext cx="1353001" cy="2005062"/>
              </a:xfrm>
              <a:custGeom>
                <a:avLst/>
                <a:gdLst>
                  <a:gd name="T0" fmla="*/ 0 w 694"/>
                  <a:gd name="T1" fmla="*/ 0 h 1028"/>
                  <a:gd name="T2" fmla="*/ 671 w 694"/>
                  <a:gd name="T3" fmla="*/ 34 h 1028"/>
                  <a:gd name="T4" fmla="*/ 693 w 694"/>
                  <a:gd name="T5" fmla="*/ 997 h 1028"/>
                  <a:gd name="T6" fmla="*/ 3 w 694"/>
                  <a:gd name="T7" fmla="*/ 1027 h 1028"/>
                  <a:gd name="T8" fmla="*/ 0 w 694"/>
                  <a:gd name="T9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028">
                    <a:moveTo>
                      <a:pt x="0" y="0"/>
                    </a:moveTo>
                    <a:lnTo>
                      <a:pt x="671" y="34"/>
                    </a:lnTo>
                    <a:lnTo>
                      <a:pt x="693" y="997"/>
                    </a:lnTo>
                    <a:lnTo>
                      <a:pt x="3" y="10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1" name="í$ľïďé"/>
              <p:cNvSpPr/>
              <p:nvPr/>
            </p:nvSpPr>
            <p:spPr bwMode="auto">
              <a:xfrm>
                <a:off x="680808" y="2982747"/>
                <a:ext cx="1370242" cy="2013665"/>
              </a:xfrm>
              <a:custGeom>
                <a:avLst/>
                <a:gdLst>
                  <a:gd name="T0" fmla="*/ 9 w 701"/>
                  <a:gd name="T1" fmla="*/ 1024 h 1031"/>
                  <a:gd name="T2" fmla="*/ 694 w 701"/>
                  <a:gd name="T3" fmla="*/ 994 h 1031"/>
                  <a:gd name="T4" fmla="*/ 672 w 701"/>
                  <a:gd name="T5" fmla="*/ 40 h 1031"/>
                  <a:gd name="T6" fmla="*/ 6 w 701"/>
                  <a:gd name="T7" fmla="*/ 6 h 1031"/>
                  <a:gd name="T8" fmla="*/ 9 w 701"/>
                  <a:gd name="T9" fmla="*/ 1024 h 1031"/>
                  <a:gd name="T10" fmla="*/ 675 w 701"/>
                  <a:gd name="T11" fmla="*/ 34 h 1031"/>
                  <a:gd name="T12" fmla="*/ 678 w 701"/>
                  <a:gd name="T13" fmla="*/ 37 h 1031"/>
                  <a:gd name="T14" fmla="*/ 700 w 701"/>
                  <a:gd name="T15" fmla="*/ 997 h 1031"/>
                  <a:gd name="T16" fmla="*/ 697 w 701"/>
                  <a:gd name="T17" fmla="*/ 1000 h 1031"/>
                  <a:gd name="T18" fmla="*/ 6 w 701"/>
                  <a:gd name="T19" fmla="*/ 1030 h 1031"/>
                  <a:gd name="T20" fmla="*/ 4 w 701"/>
                  <a:gd name="T21" fmla="*/ 1029 h 1031"/>
                  <a:gd name="T22" fmla="*/ 3 w 701"/>
                  <a:gd name="T23" fmla="*/ 1027 h 1031"/>
                  <a:gd name="T24" fmla="*/ 0 w 701"/>
                  <a:gd name="T25" fmla="*/ 3 h 1031"/>
                  <a:gd name="T26" fmla="*/ 1 w 701"/>
                  <a:gd name="T27" fmla="*/ 1 h 1031"/>
                  <a:gd name="T28" fmla="*/ 3 w 701"/>
                  <a:gd name="T29" fmla="*/ 0 h 1031"/>
                  <a:gd name="T30" fmla="*/ 675 w 701"/>
                  <a:gd name="T31" fmla="*/ 34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1" h="1031">
                    <a:moveTo>
                      <a:pt x="9" y="1024"/>
                    </a:moveTo>
                    <a:lnTo>
                      <a:pt x="694" y="994"/>
                    </a:lnTo>
                    <a:lnTo>
                      <a:pt x="672" y="40"/>
                    </a:lnTo>
                    <a:lnTo>
                      <a:pt x="6" y="6"/>
                    </a:lnTo>
                    <a:lnTo>
                      <a:pt x="9" y="1024"/>
                    </a:lnTo>
                    <a:close/>
                    <a:moveTo>
                      <a:pt x="675" y="34"/>
                    </a:moveTo>
                    <a:cubicBezTo>
                      <a:pt x="677" y="34"/>
                      <a:pt x="678" y="35"/>
                      <a:pt x="678" y="37"/>
                    </a:cubicBezTo>
                    <a:lnTo>
                      <a:pt x="700" y="997"/>
                    </a:lnTo>
                    <a:cubicBezTo>
                      <a:pt x="700" y="998"/>
                      <a:pt x="699" y="1000"/>
                      <a:pt x="697" y="1000"/>
                    </a:cubicBezTo>
                    <a:lnTo>
                      <a:pt x="6" y="1030"/>
                    </a:lnTo>
                    <a:cubicBezTo>
                      <a:pt x="6" y="1030"/>
                      <a:pt x="5" y="1030"/>
                      <a:pt x="4" y="1029"/>
                    </a:cubicBezTo>
                    <a:cubicBezTo>
                      <a:pt x="4" y="1029"/>
                      <a:pt x="3" y="1029"/>
                      <a:pt x="3" y="102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0"/>
                    </a:cubicBezTo>
                    <a:lnTo>
                      <a:pt x="675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2" name="ïśľîḋe"/>
              <p:cNvSpPr/>
              <p:nvPr/>
            </p:nvSpPr>
            <p:spPr bwMode="auto">
              <a:xfrm>
                <a:off x="715279" y="3025771"/>
                <a:ext cx="1301299" cy="1936219"/>
              </a:xfrm>
              <a:custGeom>
                <a:avLst/>
                <a:gdLst>
                  <a:gd name="T0" fmla="*/ 0 w 664"/>
                  <a:gd name="T1" fmla="*/ 0 h 994"/>
                  <a:gd name="T2" fmla="*/ 642 w 664"/>
                  <a:gd name="T3" fmla="*/ 32 h 994"/>
                  <a:gd name="T4" fmla="*/ 663 w 664"/>
                  <a:gd name="T5" fmla="*/ 964 h 994"/>
                  <a:gd name="T6" fmla="*/ 3 w 664"/>
                  <a:gd name="T7" fmla="*/ 993 h 994"/>
                  <a:gd name="T8" fmla="*/ 0 w 664"/>
                  <a:gd name="T9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994">
                    <a:moveTo>
                      <a:pt x="0" y="0"/>
                    </a:moveTo>
                    <a:lnTo>
                      <a:pt x="642" y="32"/>
                    </a:lnTo>
                    <a:lnTo>
                      <a:pt x="663" y="964"/>
                    </a:lnTo>
                    <a:lnTo>
                      <a:pt x="3" y="9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3" name="ïṥlïḑé"/>
              <p:cNvSpPr/>
              <p:nvPr/>
            </p:nvSpPr>
            <p:spPr bwMode="auto">
              <a:xfrm>
                <a:off x="706664" y="3017169"/>
                <a:ext cx="1309914" cy="1953425"/>
              </a:xfrm>
              <a:custGeom>
                <a:avLst/>
                <a:gdLst>
                  <a:gd name="T0" fmla="*/ 9 w 670"/>
                  <a:gd name="T1" fmla="*/ 994 h 1001"/>
                  <a:gd name="T2" fmla="*/ 663 w 670"/>
                  <a:gd name="T3" fmla="*/ 964 h 1001"/>
                  <a:gd name="T4" fmla="*/ 643 w 670"/>
                  <a:gd name="T5" fmla="*/ 38 h 1001"/>
                  <a:gd name="T6" fmla="*/ 6 w 670"/>
                  <a:gd name="T7" fmla="*/ 6 h 1001"/>
                  <a:gd name="T8" fmla="*/ 9 w 670"/>
                  <a:gd name="T9" fmla="*/ 994 h 1001"/>
                  <a:gd name="T10" fmla="*/ 646 w 670"/>
                  <a:gd name="T11" fmla="*/ 32 h 1001"/>
                  <a:gd name="T12" fmla="*/ 649 w 670"/>
                  <a:gd name="T13" fmla="*/ 35 h 1001"/>
                  <a:gd name="T14" fmla="*/ 669 w 670"/>
                  <a:gd name="T15" fmla="*/ 967 h 1001"/>
                  <a:gd name="T16" fmla="*/ 666 w 670"/>
                  <a:gd name="T17" fmla="*/ 970 h 1001"/>
                  <a:gd name="T18" fmla="*/ 6 w 670"/>
                  <a:gd name="T19" fmla="*/ 1000 h 1001"/>
                  <a:gd name="T20" fmla="*/ 3 w 670"/>
                  <a:gd name="T21" fmla="*/ 999 h 1001"/>
                  <a:gd name="T22" fmla="*/ 3 w 670"/>
                  <a:gd name="T23" fmla="*/ 997 h 1001"/>
                  <a:gd name="T24" fmla="*/ 0 w 670"/>
                  <a:gd name="T25" fmla="*/ 3 h 1001"/>
                  <a:gd name="T26" fmla="*/ 0 w 670"/>
                  <a:gd name="T27" fmla="*/ 0 h 1001"/>
                  <a:gd name="T28" fmla="*/ 3 w 670"/>
                  <a:gd name="T29" fmla="*/ 0 h 1001"/>
                  <a:gd name="T30" fmla="*/ 646 w 670"/>
                  <a:gd name="T31" fmla="*/ 32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0" h="1001">
                    <a:moveTo>
                      <a:pt x="9" y="994"/>
                    </a:moveTo>
                    <a:lnTo>
                      <a:pt x="663" y="964"/>
                    </a:lnTo>
                    <a:lnTo>
                      <a:pt x="643" y="38"/>
                    </a:lnTo>
                    <a:lnTo>
                      <a:pt x="6" y="6"/>
                    </a:lnTo>
                    <a:lnTo>
                      <a:pt x="9" y="994"/>
                    </a:lnTo>
                    <a:close/>
                    <a:moveTo>
                      <a:pt x="646" y="32"/>
                    </a:moveTo>
                    <a:cubicBezTo>
                      <a:pt x="647" y="32"/>
                      <a:pt x="649" y="34"/>
                      <a:pt x="649" y="35"/>
                    </a:cubicBezTo>
                    <a:lnTo>
                      <a:pt x="669" y="967"/>
                    </a:lnTo>
                    <a:cubicBezTo>
                      <a:pt x="669" y="969"/>
                      <a:pt x="669" y="970"/>
                      <a:pt x="666" y="970"/>
                    </a:cubicBezTo>
                    <a:lnTo>
                      <a:pt x="6" y="1000"/>
                    </a:lnTo>
                    <a:cubicBezTo>
                      <a:pt x="5" y="1000"/>
                      <a:pt x="4" y="1000"/>
                      <a:pt x="3" y="999"/>
                    </a:cubicBezTo>
                    <a:cubicBezTo>
                      <a:pt x="3" y="998"/>
                      <a:pt x="3" y="998"/>
                      <a:pt x="3" y="99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646" y="3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4" name="ísḻïďé"/>
              <p:cNvSpPr/>
              <p:nvPr/>
            </p:nvSpPr>
            <p:spPr bwMode="auto">
              <a:xfrm>
                <a:off x="2249258" y="4385426"/>
                <a:ext cx="430893" cy="1333841"/>
              </a:xfrm>
              <a:custGeom>
                <a:avLst/>
                <a:gdLst>
                  <a:gd name="T0" fmla="*/ 14 w 221"/>
                  <a:gd name="T1" fmla="*/ 19 h 682"/>
                  <a:gd name="T2" fmla="*/ 156 w 221"/>
                  <a:gd name="T3" fmla="*/ 12 h 682"/>
                  <a:gd name="T4" fmla="*/ 220 w 221"/>
                  <a:gd name="T5" fmla="*/ 257 h 682"/>
                  <a:gd name="T6" fmla="*/ 215 w 221"/>
                  <a:gd name="T7" fmla="*/ 681 h 682"/>
                  <a:gd name="T8" fmla="*/ 88 w 221"/>
                  <a:gd name="T9" fmla="*/ 681 h 682"/>
                  <a:gd name="T10" fmla="*/ 58 w 221"/>
                  <a:gd name="T11" fmla="*/ 482 h 682"/>
                  <a:gd name="T12" fmla="*/ 8 w 221"/>
                  <a:gd name="T13" fmla="*/ 238 h 682"/>
                  <a:gd name="T14" fmla="*/ 14 w 221"/>
                  <a:gd name="T15" fmla="*/ 1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682">
                    <a:moveTo>
                      <a:pt x="14" y="19"/>
                    </a:moveTo>
                    <a:cubicBezTo>
                      <a:pt x="14" y="0"/>
                      <a:pt x="156" y="12"/>
                      <a:pt x="156" y="12"/>
                    </a:cubicBezTo>
                    <a:lnTo>
                      <a:pt x="220" y="257"/>
                    </a:lnTo>
                    <a:lnTo>
                      <a:pt x="215" y="681"/>
                    </a:lnTo>
                    <a:lnTo>
                      <a:pt x="88" y="681"/>
                    </a:lnTo>
                    <a:cubicBezTo>
                      <a:pt x="88" y="681"/>
                      <a:pt x="61" y="501"/>
                      <a:pt x="58" y="482"/>
                    </a:cubicBezTo>
                    <a:cubicBezTo>
                      <a:pt x="55" y="463"/>
                      <a:pt x="15" y="306"/>
                      <a:pt x="8" y="238"/>
                    </a:cubicBezTo>
                    <a:cubicBezTo>
                      <a:pt x="0" y="168"/>
                      <a:pt x="14" y="37"/>
                      <a:pt x="14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5" name="íṩľídè"/>
              <p:cNvSpPr/>
              <p:nvPr/>
            </p:nvSpPr>
            <p:spPr bwMode="auto">
              <a:xfrm>
                <a:off x="2240643" y="4402636"/>
                <a:ext cx="439508" cy="1325233"/>
              </a:xfrm>
              <a:custGeom>
                <a:avLst/>
                <a:gdLst>
                  <a:gd name="T0" fmla="*/ 215 w 227"/>
                  <a:gd name="T1" fmla="*/ 670 h 678"/>
                  <a:gd name="T2" fmla="*/ 219 w 227"/>
                  <a:gd name="T3" fmla="*/ 252 h 678"/>
                  <a:gd name="T4" fmla="*/ 155 w 227"/>
                  <a:gd name="T5" fmla="*/ 10 h 678"/>
                  <a:gd name="T6" fmla="*/ 71 w 227"/>
                  <a:gd name="T7" fmla="*/ 6 h 678"/>
                  <a:gd name="T8" fmla="*/ 18 w 227"/>
                  <a:gd name="T9" fmla="*/ 14 h 678"/>
                  <a:gd name="T10" fmla="*/ 16 w 227"/>
                  <a:gd name="T11" fmla="*/ 45 h 678"/>
                  <a:gd name="T12" fmla="*/ 12 w 227"/>
                  <a:gd name="T13" fmla="*/ 231 h 678"/>
                  <a:gd name="T14" fmla="*/ 53 w 227"/>
                  <a:gd name="T15" fmla="*/ 432 h 678"/>
                  <a:gd name="T16" fmla="*/ 63 w 227"/>
                  <a:gd name="T17" fmla="*/ 474 h 678"/>
                  <a:gd name="T18" fmla="*/ 92 w 227"/>
                  <a:gd name="T19" fmla="*/ 670 h 678"/>
                  <a:gd name="T20" fmla="*/ 215 w 227"/>
                  <a:gd name="T21" fmla="*/ 670 h 678"/>
                  <a:gd name="T22" fmla="*/ 161 w 227"/>
                  <a:gd name="T23" fmla="*/ 6 h 678"/>
                  <a:gd name="T24" fmla="*/ 225 w 227"/>
                  <a:gd name="T25" fmla="*/ 250 h 678"/>
                  <a:gd name="T26" fmla="*/ 226 w 227"/>
                  <a:gd name="T27" fmla="*/ 251 h 678"/>
                  <a:gd name="T28" fmla="*/ 221 w 227"/>
                  <a:gd name="T29" fmla="*/ 674 h 678"/>
                  <a:gd name="T30" fmla="*/ 218 w 227"/>
                  <a:gd name="T31" fmla="*/ 677 h 678"/>
                  <a:gd name="T32" fmla="*/ 89 w 227"/>
                  <a:gd name="T33" fmla="*/ 677 h 678"/>
                  <a:gd name="T34" fmla="*/ 86 w 227"/>
                  <a:gd name="T35" fmla="*/ 674 h 678"/>
                  <a:gd name="T36" fmla="*/ 57 w 227"/>
                  <a:gd name="T37" fmla="*/ 475 h 678"/>
                  <a:gd name="T38" fmla="*/ 47 w 227"/>
                  <a:gd name="T39" fmla="*/ 433 h 678"/>
                  <a:gd name="T40" fmla="*/ 6 w 227"/>
                  <a:gd name="T41" fmla="*/ 231 h 678"/>
                  <a:gd name="T42" fmla="*/ 10 w 227"/>
                  <a:gd name="T43" fmla="*/ 45 h 678"/>
                  <a:gd name="T44" fmla="*/ 12 w 227"/>
                  <a:gd name="T45" fmla="*/ 14 h 678"/>
                  <a:gd name="T46" fmla="*/ 71 w 227"/>
                  <a:gd name="T47" fmla="*/ 0 h 678"/>
                  <a:gd name="T48" fmla="*/ 158 w 227"/>
                  <a:gd name="T49" fmla="*/ 4 h 678"/>
                  <a:gd name="T50" fmla="*/ 161 w 227"/>
                  <a:gd name="T51" fmla="*/ 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7" h="678">
                    <a:moveTo>
                      <a:pt x="215" y="670"/>
                    </a:moveTo>
                    <a:lnTo>
                      <a:pt x="219" y="252"/>
                    </a:lnTo>
                    <a:lnTo>
                      <a:pt x="155" y="10"/>
                    </a:lnTo>
                    <a:cubicBezTo>
                      <a:pt x="146" y="9"/>
                      <a:pt x="105" y="6"/>
                      <a:pt x="71" y="6"/>
                    </a:cubicBezTo>
                    <a:cubicBezTo>
                      <a:pt x="19" y="6"/>
                      <a:pt x="18" y="14"/>
                      <a:pt x="18" y="14"/>
                    </a:cubicBezTo>
                    <a:cubicBezTo>
                      <a:pt x="18" y="18"/>
                      <a:pt x="17" y="29"/>
                      <a:pt x="16" y="45"/>
                    </a:cubicBezTo>
                    <a:cubicBezTo>
                      <a:pt x="13" y="91"/>
                      <a:pt x="6" y="178"/>
                      <a:pt x="12" y="231"/>
                    </a:cubicBezTo>
                    <a:cubicBezTo>
                      <a:pt x="17" y="280"/>
                      <a:pt x="40" y="375"/>
                      <a:pt x="53" y="432"/>
                    </a:cubicBezTo>
                    <a:cubicBezTo>
                      <a:pt x="58" y="454"/>
                      <a:pt x="62" y="469"/>
                      <a:pt x="63" y="474"/>
                    </a:cubicBezTo>
                    <a:cubicBezTo>
                      <a:pt x="66" y="491"/>
                      <a:pt x="89" y="649"/>
                      <a:pt x="92" y="670"/>
                    </a:cubicBezTo>
                    <a:lnTo>
                      <a:pt x="215" y="670"/>
                    </a:lnTo>
                    <a:close/>
                    <a:moveTo>
                      <a:pt x="161" y="6"/>
                    </a:moveTo>
                    <a:lnTo>
                      <a:pt x="225" y="250"/>
                    </a:lnTo>
                    <a:cubicBezTo>
                      <a:pt x="226" y="250"/>
                      <a:pt x="226" y="251"/>
                      <a:pt x="226" y="251"/>
                    </a:cubicBezTo>
                    <a:lnTo>
                      <a:pt x="221" y="674"/>
                    </a:lnTo>
                    <a:cubicBezTo>
                      <a:pt x="221" y="676"/>
                      <a:pt x="220" y="677"/>
                      <a:pt x="218" y="677"/>
                    </a:cubicBezTo>
                    <a:lnTo>
                      <a:pt x="89" y="677"/>
                    </a:lnTo>
                    <a:cubicBezTo>
                      <a:pt x="88" y="677"/>
                      <a:pt x="86" y="676"/>
                      <a:pt x="86" y="674"/>
                    </a:cubicBezTo>
                    <a:cubicBezTo>
                      <a:pt x="86" y="673"/>
                      <a:pt x="60" y="494"/>
                      <a:pt x="57" y="475"/>
                    </a:cubicBezTo>
                    <a:cubicBezTo>
                      <a:pt x="56" y="470"/>
                      <a:pt x="52" y="454"/>
                      <a:pt x="47" y="433"/>
                    </a:cubicBezTo>
                    <a:cubicBezTo>
                      <a:pt x="34" y="376"/>
                      <a:pt x="11" y="282"/>
                      <a:pt x="6" y="231"/>
                    </a:cubicBezTo>
                    <a:cubicBezTo>
                      <a:pt x="0" y="178"/>
                      <a:pt x="6" y="91"/>
                      <a:pt x="10" y="45"/>
                    </a:cubicBezTo>
                    <a:cubicBezTo>
                      <a:pt x="11" y="29"/>
                      <a:pt x="12" y="18"/>
                      <a:pt x="12" y="14"/>
                    </a:cubicBezTo>
                    <a:cubicBezTo>
                      <a:pt x="12" y="7"/>
                      <a:pt x="19" y="0"/>
                      <a:pt x="71" y="0"/>
                    </a:cubicBezTo>
                    <a:cubicBezTo>
                      <a:pt x="111" y="0"/>
                      <a:pt x="157" y="4"/>
                      <a:pt x="158" y="4"/>
                    </a:cubicBezTo>
                    <a:cubicBezTo>
                      <a:pt x="159" y="5"/>
                      <a:pt x="160" y="5"/>
                      <a:pt x="161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6" name="iṣḷíďê"/>
              <p:cNvSpPr/>
              <p:nvPr/>
            </p:nvSpPr>
            <p:spPr bwMode="auto">
              <a:xfrm>
                <a:off x="2378529" y="2999958"/>
                <a:ext cx="77558" cy="146289"/>
              </a:xfrm>
              <a:custGeom>
                <a:avLst/>
                <a:gdLst>
                  <a:gd name="T0" fmla="*/ 9 w 40"/>
                  <a:gd name="T1" fmla="*/ 7 h 77"/>
                  <a:gd name="T2" fmla="*/ 27 w 40"/>
                  <a:gd name="T3" fmla="*/ 28 h 77"/>
                  <a:gd name="T4" fmla="*/ 31 w 40"/>
                  <a:gd name="T5" fmla="*/ 73 h 77"/>
                  <a:gd name="T6" fmla="*/ 6 w 40"/>
                  <a:gd name="T7" fmla="*/ 42 h 77"/>
                  <a:gd name="T8" fmla="*/ 9 w 40"/>
                  <a:gd name="T9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7">
                    <a:moveTo>
                      <a:pt x="9" y="7"/>
                    </a:moveTo>
                    <a:cubicBezTo>
                      <a:pt x="17" y="0"/>
                      <a:pt x="27" y="28"/>
                      <a:pt x="27" y="28"/>
                    </a:cubicBezTo>
                    <a:cubicBezTo>
                      <a:pt x="27" y="28"/>
                      <a:pt x="39" y="70"/>
                      <a:pt x="31" y="73"/>
                    </a:cubicBezTo>
                    <a:cubicBezTo>
                      <a:pt x="23" y="76"/>
                      <a:pt x="9" y="52"/>
                      <a:pt x="6" y="42"/>
                    </a:cubicBezTo>
                    <a:cubicBezTo>
                      <a:pt x="1" y="31"/>
                      <a:pt x="0" y="14"/>
                      <a:pt x="9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7" name="îṥḻíḑê"/>
              <p:cNvSpPr/>
              <p:nvPr/>
            </p:nvSpPr>
            <p:spPr bwMode="auto">
              <a:xfrm>
                <a:off x="2369908" y="2999958"/>
                <a:ext cx="94799" cy="146289"/>
              </a:xfrm>
              <a:custGeom>
                <a:avLst/>
                <a:gdLst>
                  <a:gd name="T0" fmla="*/ 35 w 47"/>
                  <a:gd name="T1" fmla="*/ 67 h 74"/>
                  <a:gd name="T2" fmla="*/ 29 w 47"/>
                  <a:gd name="T3" fmla="*/ 27 h 74"/>
                  <a:gd name="T4" fmla="*/ 16 w 47"/>
                  <a:gd name="T5" fmla="*/ 6 h 74"/>
                  <a:gd name="T6" fmla="*/ 15 w 47"/>
                  <a:gd name="T7" fmla="*/ 7 h 74"/>
                  <a:gd name="T8" fmla="*/ 13 w 47"/>
                  <a:gd name="T9" fmla="*/ 38 h 74"/>
                  <a:gd name="T10" fmla="*/ 35 w 47"/>
                  <a:gd name="T11" fmla="*/ 67 h 74"/>
                  <a:gd name="T12" fmla="*/ 35 w 47"/>
                  <a:gd name="T13" fmla="*/ 67 h 74"/>
                  <a:gd name="T14" fmla="*/ 16 w 47"/>
                  <a:gd name="T15" fmla="*/ 0 h 74"/>
                  <a:gd name="T16" fmla="*/ 35 w 47"/>
                  <a:gd name="T17" fmla="*/ 25 h 74"/>
                  <a:gd name="T18" fmla="*/ 38 w 47"/>
                  <a:gd name="T19" fmla="*/ 73 h 74"/>
                  <a:gd name="T20" fmla="*/ 35 w 47"/>
                  <a:gd name="T21" fmla="*/ 73 h 74"/>
                  <a:gd name="T22" fmla="*/ 7 w 47"/>
                  <a:gd name="T23" fmla="*/ 40 h 74"/>
                  <a:gd name="T24" fmla="*/ 11 w 47"/>
                  <a:gd name="T25" fmla="*/ 2 h 74"/>
                  <a:gd name="T26" fmla="*/ 16 w 47"/>
                  <a:gd name="T2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4">
                    <a:moveTo>
                      <a:pt x="35" y="67"/>
                    </a:moveTo>
                    <a:cubicBezTo>
                      <a:pt x="38" y="64"/>
                      <a:pt x="35" y="46"/>
                      <a:pt x="29" y="27"/>
                    </a:cubicBezTo>
                    <a:cubicBezTo>
                      <a:pt x="26" y="16"/>
                      <a:pt x="20" y="6"/>
                      <a:pt x="16" y="6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7" y="13"/>
                      <a:pt x="9" y="28"/>
                      <a:pt x="13" y="38"/>
                    </a:cubicBezTo>
                    <a:cubicBezTo>
                      <a:pt x="17" y="49"/>
                      <a:pt x="29" y="67"/>
                      <a:pt x="35" y="67"/>
                    </a:cubicBezTo>
                    <a:lnTo>
                      <a:pt x="35" y="67"/>
                    </a:lnTo>
                    <a:close/>
                    <a:moveTo>
                      <a:pt x="16" y="0"/>
                    </a:moveTo>
                    <a:cubicBezTo>
                      <a:pt x="26" y="0"/>
                      <a:pt x="33" y="19"/>
                      <a:pt x="35" y="25"/>
                    </a:cubicBezTo>
                    <a:cubicBezTo>
                      <a:pt x="40" y="41"/>
                      <a:pt x="46" y="69"/>
                      <a:pt x="38" y="73"/>
                    </a:cubicBezTo>
                    <a:cubicBezTo>
                      <a:pt x="37" y="73"/>
                      <a:pt x="35" y="73"/>
                      <a:pt x="35" y="73"/>
                    </a:cubicBezTo>
                    <a:cubicBezTo>
                      <a:pt x="23" y="73"/>
                      <a:pt x="10" y="47"/>
                      <a:pt x="7" y="40"/>
                    </a:cubicBezTo>
                    <a:cubicBezTo>
                      <a:pt x="3" y="29"/>
                      <a:pt x="0" y="10"/>
                      <a:pt x="11" y="2"/>
                    </a:cubicBezTo>
                    <a:cubicBezTo>
                      <a:pt x="12" y="1"/>
                      <a:pt x="15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8" name="îSļíďê"/>
              <p:cNvSpPr/>
              <p:nvPr/>
            </p:nvSpPr>
            <p:spPr bwMode="auto">
              <a:xfrm>
                <a:off x="2731858" y="2974139"/>
                <a:ext cx="43092" cy="146295"/>
              </a:xfrm>
              <a:custGeom>
                <a:avLst/>
                <a:gdLst>
                  <a:gd name="T0" fmla="*/ 16 w 24"/>
                  <a:gd name="T1" fmla="*/ 4 h 74"/>
                  <a:gd name="T2" fmla="*/ 20 w 24"/>
                  <a:gd name="T3" fmla="*/ 51 h 74"/>
                  <a:gd name="T4" fmla="*/ 5 w 24"/>
                  <a:gd name="T5" fmla="*/ 69 h 74"/>
                  <a:gd name="T6" fmla="*/ 2 w 24"/>
                  <a:gd name="T7" fmla="*/ 35 h 74"/>
                  <a:gd name="T8" fmla="*/ 16 w 24"/>
                  <a:gd name="T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4"/>
                    </a:moveTo>
                    <a:cubicBezTo>
                      <a:pt x="22" y="9"/>
                      <a:pt x="23" y="44"/>
                      <a:pt x="20" y="51"/>
                    </a:cubicBezTo>
                    <a:cubicBezTo>
                      <a:pt x="17" y="59"/>
                      <a:pt x="11" y="73"/>
                      <a:pt x="5" y="69"/>
                    </a:cubicBezTo>
                    <a:cubicBezTo>
                      <a:pt x="0" y="65"/>
                      <a:pt x="2" y="35"/>
                      <a:pt x="2" y="35"/>
                    </a:cubicBezTo>
                    <a:cubicBezTo>
                      <a:pt x="2" y="35"/>
                      <a:pt x="10" y="0"/>
                      <a:pt x="16" y="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9" name="iṡļiḓé"/>
              <p:cNvSpPr/>
              <p:nvPr/>
            </p:nvSpPr>
            <p:spPr bwMode="auto">
              <a:xfrm>
                <a:off x="2731858" y="2974139"/>
                <a:ext cx="60328" cy="137687"/>
              </a:xfrm>
              <a:custGeom>
                <a:avLst/>
                <a:gdLst>
                  <a:gd name="T0" fmla="*/ 20 w 30"/>
                  <a:gd name="T1" fmla="*/ 48 h 71"/>
                  <a:gd name="T2" fmla="*/ 18 w 30"/>
                  <a:gd name="T3" fmla="*/ 6 h 71"/>
                  <a:gd name="T4" fmla="*/ 7 w 30"/>
                  <a:gd name="T5" fmla="*/ 33 h 71"/>
                  <a:gd name="T6" fmla="*/ 10 w 30"/>
                  <a:gd name="T7" fmla="*/ 64 h 71"/>
                  <a:gd name="T8" fmla="*/ 20 w 30"/>
                  <a:gd name="T9" fmla="*/ 48 h 71"/>
                  <a:gd name="T10" fmla="*/ 21 w 30"/>
                  <a:gd name="T11" fmla="*/ 1 h 71"/>
                  <a:gd name="T12" fmla="*/ 26 w 30"/>
                  <a:gd name="T13" fmla="*/ 50 h 71"/>
                  <a:gd name="T14" fmla="*/ 10 w 30"/>
                  <a:gd name="T15" fmla="*/ 70 h 71"/>
                  <a:gd name="T16" fmla="*/ 7 w 30"/>
                  <a:gd name="T17" fmla="*/ 69 h 71"/>
                  <a:gd name="T18" fmla="*/ 1 w 30"/>
                  <a:gd name="T19" fmla="*/ 33 h 71"/>
                  <a:gd name="T20" fmla="*/ 18 w 30"/>
                  <a:gd name="T21" fmla="*/ 0 h 71"/>
                  <a:gd name="T22" fmla="*/ 21 w 30"/>
                  <a:gd name="T23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1">
                    <a:moveTo>
                      <a:pt x="20" y="48"/>
                    </a:moveTo>
                    <a:cubicBezTo>
                      <a:pt x="23" y="41"/>
                      <a:pt x="22" y="12"/>
                      <a:pt x="18" y="6"/>
                    </a:cubicBezTo>
                    <a:cubicBezTo>
                      <a:pt x="15" y="9"/>
                      <a:pt x="10" y="21"/>
                      <a:pt x="7" y="33"/>
                    </a:cubicBezTo>
                    <a:cubicBezTo>
                      <a:pt x="7" y="48"/>
                      <a:pt x="8" y="62"/>
                      <a:pt x="10" y="64"/>
                    </a:cubicBezTo>
                    <a:cubicBezTo>
                      <a:pt x="11" y="64"/>
                      <a:pt x="14" y="62"/>
                      <a:pt x="20" y="48"/>
                    </a:cubicBezTo>
                    <a:close/>
                    <a:moveTo>
                      <a:pt x="21" y="1"/>
                    </a:moveTo>
                    <a:cubicBezTo>
                      <a:pt x="29" y="6"/>
                      <a:pt x="29" y="43"/>
                      <a:pt x="26" y="50"/>
                    </a:cubicBezTo>
                    <a:cubicBezTo>
                      <a:pt x="22" y="61"/>
                      <a:pt x="17" y="70"/>
                      <a:pt x="10" y="70"/>
                    </a:cubicBezTo>
                    <a:cubicBezTo>
                      <a:pt x="9" y="70"/>
                      <a:pt x="7" y="70"/>
                      <a:pt x="7" y="69"/>
                    </a:cubicBezTo>
                    <a:cubicBezTo>
                      <a:pt x="0" y="65"/>
                      <a:pt x="0" y="42"/>
                      <a:pt x="1" y="33"/>
                    </a:cubicBezTo>
                    <a:cubicBezTo>
                      <a:pt x="7" y="11"/>
                      <a:pt x="12" y="0"/>
                      <a:pt x="18" y="0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0" name="îṣlîḓè"/>
              <p:cNvSpPr/>
              <p:nvPr/>
            </p:nvSpPr>
            <p:spPr bwMode="auto">
              <a:xfrm>
                <a:off x="2507794" y="3163458"/>
                <a:ext cx="241300" cy="240951"/>
              </a:xfrm>
              <a:custGeom>
                <a:avLst/>
                <a:gdLst>
                  <a:gd name="T0" fmla="*/ 0 w 123"/>
                  <a:gd name="T1" fmla="*/ 31 h 124"/>
                  <a:gd name="T2" fmla="*/ 113 w 123"/>
                  <a:gd name="T3" fmla="*/ 0 h 124"/>
                  <a:gd name="T4" fmla="*/ 119 w 123"/>
                  <a:gd name="T5" fmla="*/ 52 h 124"/>
                  <a:gd name="T6" fmla="*/ 65 w 123"/>
                  <a:gd name="T7" fmla="*/ 111 h 124"/>
                  <a:gd name="T8" fmla="*/ 22 w 123"/>
                  <a:gd name="T9" fmla="*/ 118 h 124"/>
                  <a:gd name="T10" fmla="*/ 5 w 123"/>
                  <a:gd name="T11" fmla="*/ 89 h 124"/>
                  <a:gd name="T12" fmla="*/ 0 w 123"/>
                  <a:gd name="T13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24">
                    <a:moveTo>
                      <a:pt x="0" y="31"/>
                    </a:moveTo>
                    <a:lnTo>
                      <a:pt x="113" y="0"/>
                    </a:lnTo>
                    <a:cubicBezTo>
                      <a:pt x="113" y="0"/>
                      <a:pt x="122" y="43"/>
                      <a:pt x="119" y="52"/>
                    </a:cubicBezTo>
                    <a:cubicBezTo>
                      <a:pt x="116" y="62"/>
                      <a:pt x="78" y="103"/>
                      <a:pt x="65" y="111"/>
                    </a:cubicBezTo>
                    <a:cubicBezTo>
                      <a:pt x="53" y="119"/>
                      <a:pt x="34" y="123"/>
                      <a:pt x="22" y="118"/>
                    </a:cubicBezTo>
                    <a:cubicBezTo>
                      <a:pt x="10" y="113"/>
                      <a:pt x="8" y="92"/>
                      <a:pt x="5" y="89"/>
                    </a:cubicBezTo>
                    <a:cubicBezTo>
                      <a:pt x="2" y="88"/>
                      <a:pt x="0" y="31"/>
                      <a:pt x="0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1" name="iṥliḍé"/>
              <p:cNvSpPr/>
              <p:nvPr/>
            </p:nvSpPr>
            <p:spPr bwMode="auto">
              <a:xfrm>
                <a:off x="2499179" y="3163458"/>
                <a:ext cx="258536" cy="249559"/>
              </a:xfrm>
              <a:custGeom>
                <a:avLst/>
                <a:gdLst>
                  <a:gd name="T0" fmla="*/ 121 w 131"/>
                  <a:gd name="T1" fmla="*/ 55 h 128"/>
                  <a:gd name="T2" fmla="*/ 115 w 131"/>
                  <a:gd name="T3" fmla="*/ 7 h 128"/>
                  <a:gd name="T4" fmla="*/ 6 w 131"/>
                  <a:gd name="T5" fmla="*/ 37 h 128"/>
                  <a:gd name="T6" fmla="*/ 11 w 131"/>
                  <a:gd name="T7" fmla="*/ 91 h 128"/>
                  <a:gd name="T8" fmla="*/ 15 w 131"/>
                  <a:gd name="T9" fmla="*/ 99 h 128"/>
                  <a:gd name="T10" fmla="*/ 27 w 131"/>
                  <a:gd name="T11" fmla="*/ 119 h 128"/>
                  <a:gd name="T12" fmla="*/ 39 w 131"/>
                  <a:gd name="T13" fmla="*/ 120 h 128"/>
                  <a:gd name="T14" fmla="*/ 67 w 131"/>
                  <a:gd name="T15" fmla="*/ 112 h 128"/>
                  <a:gd name="T16" fmla="*/ 121 w 131"/>
                  <a:gd name="T17" fmla="*/ 55 h 128"/>
                  <a:gd name="T18" fmla="*/ 119 w 131"/>
                  <a:gd name="T19" fmla="*/ 0 h 128"/>
                  <a:gd name="T20" fmla="*/ 120 w 131"/>
                  <a:gd name="T21" fmla="*/ 3 h 128"/>
                  <a:gd name="T22" fmla="*/ 126 w 131"/>
                  <a:gd name="T23" fmla="*/ 57 h 128"/>
                  <a:gd name="T24" fmla="*/ 71 w 131"/>
                  <a:gd name="T25" fmla="*/ 117 h 128"/>
                  <a:gd name="T26" fmla="*/ 39 w 131"/>
                  <a:gd name="T27" fmla="*/ 127 h 128"/>
                  <a:gd name="T28" fmla="*/ 25 w 131"/>
                  <a:gd name="T29" fmla="*/ 124 h 128"/>
                  <a:gd name="T30" fmla="*/ 9 w 131"/>
                  <a:gd name="T31" fmla="*/ 101 h 128"/>
                  <a:gd name="T32" fmla="*/ 6 w 131"/>
                  <a:gd name="T33" fmla="*/ 96 h 128"/>
                  <a:gd name="T34" fmla="*/ 0 w 131"/>
                  <a:gd name="T35" fmla="*/ 34 h 128"/>
                  <a:gd name="T36" fmla="*/ 3 w 131"/>
                  <a:gd name="T37" fmla="*/ 31 h 128"/>
                  <a:gd name="T38" fmla="*/ 116 w 131"/>
                  <a:gd name="T39" fmla="*/ 0 h 128"/>
                  <a:gd name="T40" fmla="*/ 119 w 131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28">
                    <a:moveTo>
                      <a:pt x="121" y="55"/>
                    </a:moveTo>
                    <a:cubicBezTo>
                      <a:pt x="122" y="49"/>
                      <a:pt x="119" y="24"/>
                      <a:pt x="115" y="7"/>
                    </a:cubicBezTo>
                    <a:lnTo>
                      <a:pt x="6" y="37"/>
                    </a:lnTo>
                    <a:cubicBezTo>
                      <a:pt x="8" y="61"/>
                      <a:pt x="9" y="86"/>
                      <a:pt x="11" y="91"/>
                    </a:cubicBezTo>
                    <a:cubicBezTo>
                      <a:pt x="12" y="92"/>
                      <a:pt x="13" y="95"/>
                      <a:pt x="15" y="99"/>
                    </a:cubicBezTo>
                    <a:cubicBezTo>
                      <a:pt x="17" y="105"/>
                      <a:pt x="20" y="116"/>
                      <a:pt x="27" y="119"/>
                    </a:cubicBezTo>
                    <a:cubicBezTo>
                      <a:pt x="30" y="120"/>
                      <a:pt x="34" y="120"/>
                      <a:pt x="39" y="120"/>
                    </a:cubicBezTo>
                    <a:cubicBezTo>
                      <a:pt x="48" y="120"/>
                      <a:pt x="59" y="117"/>
                      <a:pt x="67" y="112"/>
                    </a:cubicBezTo>
                    <a:cubicBezTo>
                      <a:pt x="80" y="103"/>
                      <a:pt x="118" y="63"/>
                      <a:pt x="121" y="55"/>
                    </a:cubicBezTo>
                    <a:close/>
                    <a:moveTo>
                      <a:pt x="119" y="0"/>
                    </a:moveTo>
                    <a:cubicBezTo>
                      <a:pt x="119" y="1"/>
                      <a:pt x="120" y="2"/>
                      <a:pt x="120" y="3"/>
                    </a:cubicBezTo>
                    <a:cubicBezTo>
                      <a:pt x="122" y="7"/>
                      <a:pt x="130" y="47"/>
                      <a:pt x="126" y="57"/>
                    </a:cubicBezTo>
                    <a:cubicBezTo>
                      <a:pt x="123" y="68"/>
                      <a:pt x="82" y="109"/>
                      <a:pt x="71" y="117"/>
                    </a:cubicBezTo>
                    <a:cubicBezTo>
                      <a:pt x="61" y="124"/>
                      <a:pt x="49" y="127"/>
                      <a:pt x="39" y="127"/>
                    </a:cubicBezTo>
                    <a:cubicBezTo>
                      <a:pt x="33" y="127"/>
                      <a:pt x="29" y="126"/>
                      <a:pt x="25" y="124"/>
                    </a:cubicBezTo>
                    <a:cubicBezTo>
                      <a:pt x="15" y="120"/>
                      <a:pt x="12" y="108"/>
                      <a:pt x="9" y="101"/>
                    </a:cubicBezTo>
                    <a:cubicBezTo>
                      <a:pt x="8" y="99"/>
                      <a:pt x="7" y="96"/>
                      <a:pt x="6" y="96"/>
                    </a:cubicBezTo>
                    <a:cubicBezTo>
                      <a:pt x="5" y="94"/>
                      <a:pt x="3" y="90"/>
                      <a:pt x="0" y="34"/>
                    </a:cubicBezTo>
                    <a:cubicBezTo>
                      <a:pt x="0" y="33"/>
                      <a:pt x="1" y="31"/>
                      <a:pt x="3" y="31"/>
                    </a:cubicBezTo>
                    <a:lnTo>
                      <a:pt x="116" y="0"/>
                    </a:lnTo>
                    <a:cubicBezTo>
                      <a:pt x="117" y="0"/>
                      <a:pt x="118" y="0"/>
                      <a:pt x="11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2" name="íṣḷíde"/>
              <p:cNvSpPr/>
              <p:nvPr/>
            </p:nvSpPr>
            <p:spPr bwMode="auto">
              <a:xfrm>
                <a:off x="2421615" y="2750398"/>
                <a:ext cx="336099" cy="576565"/>
              </a:xfrm>
              <a:custGeom>
                <a:avLst/>
                <a:gdLst>
                  <a:gd name="T0" fmla="*/ 0 w 170"/>
                  <a:gd name="T1" fmla="*/ 74 h 294"/>
                  <a:gd name="T2" fmla="*/ 152 w 170"/>
                  <a:gd name="T3" fmla="*/ 50 h 294"/>
                  <a:gd name="T4" fmla="*/ 169 w 170"/>
                  <a:gd name="T5" fmla="*/ 185 h 294"/>
                  <a:gd name="T6" fmla="*/ 125 w 170"/>
                  <a:gd name="T7" fmla="*/ 284 h 294"/>
                  <a:gd name="T8" fmla="*/ 80 w 170"/>
                  <a:gd name="T9" fmla="*/ 287 h 294"/>
                  <a:gd name="T10" fmla="*/ 23 w 170"/>
                  <a:gd name="T11" fmla="*/ 222 h 294"/>
                  <a:gd name="T12" fmla="*/ 0 w 170"/>
                  <a:gd name="T13" fmla="*/ 7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294">
                    <a:moveTo>
                      <a:pt x="0" y="74"/>
                    </a:moveTo>
                    <a:cubicBezTo>
                      <a:pt x="13" y="0"/>
                      <a:pt x="147" y="9"/>
                      <a:pt x="152" y="50"/>
                    </a:cubicBezTo>
                    <a:cubicBezTo>
                      <a:pt x="158" y="103"/>
                      <a:pt x="169" y="167"/>
                      <a:pt x="169" y="185"/>
                    </a:cubicBezTo>
                    <a:cubicBezTo>
                      <a:pt x="169" y="262"/>
                      <a:pt x="134" y="278"/>
                      <a:pt x="125" y="284"/>
                    </a:cubicBezTo>
                    <a:cubicBezTo>
                      <a:pt x="117" y="290"/>
                      <a:pt x="92" y="293"/>
                      <a:pt x="80" y="287"/>
                    </a:cubicBezTo>
                    <a:cubicBezTo>
                      <a:pt x="68" y="281"/>
                      <a:pt x="33" y="244"/>
                      <a:pt x="23" y="222"/>
                    </a:cubicBezTo>
                    <a:cubicBezTo>
                      <a:pt x="8" y="189"/>
                      <a:pt x="0" y="74"/>
                      <a:pt x="0" y="7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3" name="îşļïdê"/>
              <p:cNvSpPr/>
              <p:nvPr/>
            </p:nvSpPr>
            <p:spPr bwMode="auto">
              <a:xfrm>
                <a:off x="2413000" y="2784820"/>
                <a:ext cx="344714" cy="542143"/>
              </a:xfrm>
              <a:custGeom>
                <a:avLst/>
                <a:gdLst>
                  <a:gd name="T0" fmla="*/ 131 w 178"/>
                  <a:gd name="T1" fmla="*/ 263 h 278"/>
                  <a:gd name="T2" fmla="*/ 170 w 178"/>
                  <a:gd name="T3" fmla="*/ 169 h 278"/>
                  <a:gd name="T4" fmla="*/ 162 w 178"/>
                  <a:gd name="T5" fmla="*/ 100 h 278"/>
                  <a:gd name="T6" fmla="*/ 153 w 178"/>
                  <a:gd name="T7" fmla="*/ 34 h 278"/>
                  <a:gd name="T8" fmla="*/ 91 w 178"/>
                  <a:gd name="T9" fmla="*/ 6 h 278"/>
                  <a:gd name="T10" fmla="*/ 7 w 178"/>
                  <a:gd name="T11" fmla="*/ 59 h 278"/>
                  <a:gd name="T12" fmla="*/ 30 w 178"/>
                  <a:gd name="T13" fmla="*/ 205 h 278"/>
                  <a:gd name="T14" fmla="*/ 85 w 178"/>
                  <a:gd name="T15" fmla="*/ 267 h 278"/>
                  <a:gd name="T16" fmla="*/ 104 w 178"/>
                  <a:gd name="T17" fmla="*/ 271 h 278"/>
                  <a:gd name="T18" fmla="*/ 127 w 178"/>
                  <a:gd name="T19" fmla="*/ 265 h 278"/>
                  <a:gd name="T20" fmla="*/ 131 w 178"/>
                  <a:gd name="T21" fmla="*/ 263 h 278"/>
                  <a:gd name="T22" fmla="*/ 159 w 178"/>
                  <a:gd name="T23" fmla="*/ 33 h 278"/>
                  <a:gd name="T24" fmla="*/ 168 w 178"/>
                  <a:gd name="T25" fmla="*/ 99 h 278"/>
                  <a:gd name="T26" fmla="*/ 176 w 178"/>
                  <a:gd name="T27" fmla="*/ 169 h 278"/>
                  <a:gd name="T28" fmla="*/ 134 w 178"/>
                  <a:gd name="T29" fmla="*/ 268 h 278"/>
                  <a:gd name="T30" fmla="*/ 131 w 178"/>
                  <a:gd name="T31" fmla="*/ 270 h 278"/>
                  <a:gd name="T32" fmla="*/ 104 w 178"/>
                  <a:gd name="T33" fmla="*/ 277 h 278"/>
                  <a:gd name="T34" fmla="*/ 82 w 178"/>
                  <a:gd name="T35" fmla="*/ 272 h 278"/>
                  <a:gd name="T36" fmla="*/ 25 w 178"/>
                  <a:gd name="T37" fmla="*/ 207 h 278"/>
                  <a:gd name="T38" fmla="*/ 0 w 178"/>
                  <a:gd name="T39" fmla="*/ 59 h 278"/>
                  <a:gd name="T40" fmla="*/ 0 w 178"/>
                  <a:gd name="T41" fmla="*/ 58 h 278"/>
                  <a:gd name="T42" fmla="*/ 91 w 178"/>
                  <a:gd name="T43" fmla="*/ 0 h 278"/>
                  <a:gd name="T44" fmla="*/ 159 w 178"/>
                  <a:gd name="T45" fmla="*/ 3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78">
                    <a:moveTo>
                      <a:pt x="131" y="263"/>
                    </a:moveTo>
                    <a:cubicBezTo>
                      <a:pt x="142" y="256"/>
                      <a:pt x="171" y="238"/>
                      <a:pt x="170" y="169"/>
                    </a:cubicBezTo>
                    <a:cubicBezTo>
                      <a:pt x="170" y="158"/>
                      <a:pt x="166" y="131"/>
                      <a:pt x="162" y="100"/>
                    </a:cubicBezTo>
                    <a:cubicBezTo>
                      <a:pt x="159" y="79"/>
                      <a:pt x="156" y="56"/>
                      <a:pt x="153" y="34"/>
                    </a:cubicBezTo>
                    <a:cubicBezTo>
                      <a:pt x="152" y="18"/>
                      <a:pt x="124" y="6"/>
                      <a:pt x="91" y="6"/>
                    </a:cubicBezTo>
                    <a:cubicBezTo>
                      <a:pt x="56" y="6"/>
                      <a:pt x="13" y="20"/>
                      <a:pt x="7" y="59"/>
                    </a:cubicBezTo>
                    <a:cubicBezTo>
                      <a:pt x="7" y="66"/>
                      <a:pt x="16" y="174"/>
                      <a:pt x="30" y="205"/>
                    </a:cubicBezTo>
                    <a:cubicBezTo>
                      <a:pt x="40" y="226"/>
                      <a:pt x="74" y="262"/>
                      <a:pt x="85" y="267"/>
                    </a:cubicBezTo>
                    <a:cubicBezTo>
                      <a:pt x="90" y="269"/>
                      <a:pt x="96" y="271"/>
                      <a:pt x="104" y="271"/>
                    </a:cubicBezTo>
                    <a:cubicBezTo>
                      <a:pt x="113" y="271"/>
                      <a:pt x="123" y="268"/>
                      <a:pt x="127" y="265"/>
                    </a:cubicBezTo>
                    <a:cubicBezTo>
                      <a:pt x="129" y="265"/>
                      <a:pt x="129" y="264"/>
                      <a:pt x="131" y="263"/>
                    </a:cubicBezTo>
                    <a:close/>
                    <a:moveTo>
                      <a:pt x="159" y="33"/>
                    </a:moveTo>
                    <a:cubicBezTo>
                      <a:pt x="162" y="55"/>
                      <a:pt x="165" y="79"/>
                      <a:pt x="168" y="99"/>
                    </a:cubicBezTo>
                    <a:cubicBezTo>
                      <a:pt x="172" y="131"/>
                      <a:pt x="176" y="158"/>
                      <a:pt x="176" y="169"/>
                    </a:cubicBezTo>
                    <a:cubicBezTo>
                      <a:pt x="177" y="241"/>
                      <a:pt x="145" y="261"/>
                      <a:pt x="134" y="268"/>
                    </a:cubicBezTo>
                    <a:cubicBezTo>
                      <a:pt x="133" y="269"/>
                      <a:pt x="132" y="270"/>
                      <a:pt x="131" y="270"/>
                    </a:cubicBezTo>
                    <a:cubicBezTo>
                      <a:pt x="126" y="275"/>
                      <a:pt x="115" y="277"/>
                      <a:pt x="104" y="277"/>
                    </a:cubicBezTo>
                    <a:cubicBezTo>
                      <a:pt x="95" y="277"/>
                      <a:pt x="87" y="275"/>
                      <a:pt x="82" y="272"/>
                    </a:cubicBezTo>
                    <a:cubicBezTo>
                      <a:pt x="69" y="266"/>
                      <a:pt x="35" y="229"/>
                      <a:pt x="25" y="207"/>
                    </a:cubicBezTo>
                    <a:cubicBezTo>
                      <a:pt x="9" y="174"/>
                      <a:pt x="1" y="64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15"/>
                      <a:pt x="54" y="0"/>
                      <a:pt x="91" y="0"/>
                    </a:cubicBezTo>
                    <a:cubicBezTo>
                      <a:pt x="123" y="0"/>
                      <a:pt x="157" y="12"/>
                      <a:pt x="159" y="3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4" name="išļíḋé"/>
              <p:cNvSpPr/>
              <p:nvPr/>
            </p:nvSpPr>
            <p:spPr bwMode="auto">
              <a:xfrm>
                <a:off x="2628444" y="2750398"/>
                <a:ext cx="137886" cy="292584"/>
              </a:xfrm>
              <a:custGeom>
                <a:avLst/>
                <a:gdLst>
                  <a:gd name="T0" fmla="*/ 17 w 70"/>
                  <a:gd name="T1" fmla="*/ 3 h 150"/>
                  <a:gd name="T2" fmla="*/ 59 w 70"/>
                  <a:gd name="T3" fmla="*/ 33 h 150"/>
                  <a:gd name="T4" fmla="*/ 66 w 70"/>
                  <a:gd name="T5" fmla="*/ 118 h 150"/>
                  <a:gd name="T6" fmla="*/ 56 w 70"/>
                  <a:gd name="T7" fmla="*/ 149 h 150"/>
                  <a:gd name="T8" fmla="*/ 45 w 70"/>
                  <a:gd name="T9" fmla="*/ 73 h 150"/>
                  <a:gd name="T10" fmla="*/ 9 w 70"/>
                  <a:gd name="T11" fmla="*/ 28 h 150"/>
                  <a:gd name="T12" fmla="*/ 17 w 70"/>
                  <a:gd name="T13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0">
                    <a:moveTo>
                      <a:pt x="17" y="3"/>
                    </a:moveTo>
                    <a:cubicBezTo>
                      <a:pt x="35" y="0"/>
                      <a:pt x="59" y="25"/>
                      <a:pt x="59" y="33"/>
                    </a:cubicBezTo>
                    <a:cubicBezTo>
                      <a:pt x="59" y="42"/>
                      <a:pt x="69" y="115"/>
                      <a:pt x="66" y="118"/>
                    </a:cubicBezTo>
                    <a:cubicBezTo>
                      <a:pt x="63" y="121"/>
                      <a:pt x="56" y="149"/>
                      <a:pt x="56" y="149"/>
                    </a:cubicBezTo>
                    <a:cubicBezTo>
                      <a:pt x="56" y="149"/>
                      <a:pt x="45" y="79"/>
                      <a:pt x="45" y="73"/>
                    </a:cubicBezTo>
                    <a:cubicBezTo>
                      <a:pt x="43" y="67"/>
                      <a:pt x="9" y="28"/>
                      <a:pt x="9" y="28"/>
                    </a:cubicBezTo>
                    <a:cubicBezTo>
                      <a:pt x="9" y="28"/>
                      <a:pt x="0" y="6"/>
                      <a:pt x="17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5" name="ïsḻíďe"/>
              <p:cNvSpPr/>
              <p:nvPr/>
            </p:nvSpPr>
            <p:spPr bwMode="auto">
              <a:xfrm>
                <a:off x="2628444" y="2750398"/>
                <a:ext cx="137886" cy="301192"/>
              </a:xfrm>
              <a:custGeom>
                <a:avLst/>
                <a:gdLst>
                  <a:gd name="T0" fmla="*/ 62 w 70"/>
                  <a:gd name="T1" fmla="*/ 117 h 153"/>
                  <a:gd name="T2" fmla="*/ 57 w 70"/>
                  <a:gd name="T3" fmla="*/ 60 h 153"/>
                  <a:gd name="T4" fmla="*/ 55 w 70"/>
                  <a:gd name="T5" fmla="*/ 34 h 153"/>
                  <a:gd name="T6" fmla="*/ 19 w 70"/>
                  <a:gd name="T7" fmla="*/ 6 h 153"/>
                  <a:gd name="T8" fmla="*/ 17 w 70"/>
                  <a:gd name="T9" fmla="*/ 6 h 153"/>
                  <a:gd name="T10" fmla="*/ 10 w 70"/>
                  <a:gd name="T11" fmla="*/ 11 h 153"/>
                  <a:gd name="T12" fmla="*/ 11 w 70"/>
                  <a:gd name="T13" fmla="*/ 27 h 153"/>
                  <a:gd name="T14" fmla="*/ 46 w 70"/>
                  <a:gd name="T15" fmla="*/ 73 h 153"/>
                  <a:gd name="T16" fmla="*/ 56 w 70"/>
                  <a:gd name="T17" fmla="*/ 134 h 153"/>
                  <a:gd name="T18" fmla="*/ 62 w 70"/>
                  <a:gd name="T19" fmla="*/ 117 h 153"/>
                  <a:gd name="T20" fmla="*/ 61 w 70"/>
                  <a:gd name="T21" fmla="*/ 34 h 153"/>
                  <a:gd name="T22" fmla="*/ 63 w 70"/>
                  <a:gd name="T23" fmla="*/ 60 h 153"/>
                  <a:gd name="T24" fmla="*/ 67 w 70"/>
                  <a:gd name="T25" fmla="*/ 121 h 153"/>
                  <a:gd name="T26" fmla="*/ 57 w 70"/>
                  <a:gd name="T27" fmla="*/ 150 h 153"/>
                  <a:gd name="T28" fmla="*/ 55 w 70"/>
                  <a:gd name="T29" fmla="*/ 152 h 153"/>
                  <a:gd name="T30" fmla="*/ 54 w 70"/>
                  <a:gd name="T31" fmla="*/ 152 h 153"/>
                  <a:gd name="T32" fmla="*/ 52 w 70"/>
                  <a:gd name="T33" fmla="*/ 149 h 153"/>
                  <a:gd name="T34" fmla="*/ 40 w 70"/>
                  <a:gd name="T35" fmla="*/ 74 h 153"/>
                  <a:gd name="T36" fmla="*/ 6 w 70"/>
                  <a:gd name="T37" fmla="*/ 31 h 153"/>
                  <a:gd name="T38" fmla="*/ 6 w 70"/>
                  <a:gd name="T39" fmla="*/ 30 h 153"/>
                  <a:gd name="T40" fmla="*/ 5 w 70"/>
                  <a:gd name="T41" fmla="*/ 8 h 153"/>
                  <a:gd name="T42" fmla="*/ 16 w 70"/>
                  <a:gd name="T43" fmla="*/ 0 h 153"/>
                  <a:gd name="T44" fmla="*/ 19 w 70"/>
                  <a:gd name="T45" fmla="*/ 0 h 153"/>
                  <a:gd name="T46" fmla="*/ 61 w 70"/>
                  <a:gd name="T47" fmla="*/ 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153">
                    <a:moveTo>
                      <a:pt x="62" y="117"/>
                    </a:moveTo>
                    <a:cubicBezTo>
                      <a:pt x="63" y="112"/>
                      <a:pt x="59" y="80"/>
                      <a:pt x="57" y="60"/>
                    </a:cubicBezTo>
                    <a:cubicBezTo>
                      <a:pt x="56" y="47"/>
                      <a:pt x="55" y="37"/>
                      <a:pt x="55" y="34"/>
                    </a:cubicBezTo>
                    <a:cubicBezTo>
                      <a:pt x="55" y="29"/>
                      <a:pt x="35" y="6"/>
                      <a:pt x="19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4" y="7"/>
                      <a:pt x="12" y="9"/>
                      <a:pt x="10" y="11"/>
                    </a:cubicBezTo>
                    <a:cubicBezTo>
                      <a:pt x="7" y="15"/>
                      <a:pt x="10" y="24"/>
                      <a:pt x="11" y="27"/>
                    </a:cubicBezTo>
                    <a:cubicBezTo>
                      <a:pt x="19" y="37"/>
                      <a:pt x="45" y="67"/>
                      <a:pt x="46" y="73"/>
                    </a:cubicBezTo>
                    <a:cubicBezTo>
                      <a:pt x="47" y="78"/>
                      <a:pt x="53" y="114"/>
                      <a:pt x="56" y="134"/>
                    </a:cubicBezTo>
                    <a:cubicBezTo>
                      <a:pt x="58" y="127"/>
                      <a:pt x="60" y="120"/>
                      <a:pt x="62" y="117"/>
                    </a:cubicBezTo>
                    <a:close/>
                    <a:moveTo>
                      <a:pt x="61" y="34"/>
                    </a:moveTo>
                    <a:cubicBezTo>
                      <a:pt x="61" y="36"/>
                      <a:pt x="62" y="48"/>
                      <a:pt x="63" y="60"/>
                    </a:cubicBezTo>
                    <a:cubicBezTo>
                      <a:pt x="69" y="113"/>
                      <a:pt x="69" y="119"/>
                      <a:pt x="67" y="121"/>
                    </a:cubicBezTo>
                    <a:cubicBezTo>
                      <a:pt x="65" y="123"/>
                      <a:pt x="61" y="138"/>
                      <a:pt x="57" y="150"/>
                    </a:cubicBezTo>
                    <a:cubicBezTo>
                      <a:pt x="57" y="151"/>
                      <a:pt x="56" y="152"/>
                      <a:pt x="55" y="152"/>
                    </a:cubicBezTo>
                    <a:lnTo>
                      <a:pt x="54" y="152"/>
                    </a:lnTo>
                    <a:cubicBezTo>
                      <a:pt x="53" y="152"/>
                      <a:pt x="52" y="151"/>
                      <a:pt x="52" y="149"/>
                    </a:cubicBezTo>
                    <a:cubicBezTo>
                      <a:pt x="51" y="149"/>
                      <a:pt x="41" y="81"/>
                      <a:pt x="40" y="74"/>
                    </a:cubicBezTo>
                    <a:cubicBezTo>
                      <a:pt x="39" y="71"/>
                      <a:pt x="22" y="49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0" y="16"/>
                      <a:pt x="5" y="8"/>
                    </a:cubicBezTo>
                    <a:cubicBezTo>
                      <a:pt x="7" y="3"/>
                      <a:pt x="11" y="1"/>
                      <a:pt x="16" y="0"/>
                    </a:cubicBezTo>
                    <a:cubicBezTo>
                      <a:pt x="17" y="0"/>
                      <a:pt x="19" y="0"/>
                      <a:pt x="19" y="0"/>
                    </a:cubicBezTo>
                    <a:cubicBezTo>
                      <a:pt x="38" y="0"/>
                      <a:pt x="61" y="24"/>
                      <a:pt x="61" y="3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6" name="îsḻîdê"/>
              <p:cNvSpPr/>
              <p:nvPr/>
            </p:nvSpPr>
            <p:spPr bwMode="auto">
              <a:xfrm>
                <a:off x="2438851" y="4359612"/>
                <a:ext cx="525692" cy="1359654"/>
              </a:xfrm>
              <a:custGeom>
                <a:avLst/>
                <a:gdLst>
                  <a:gd name="T0" fmla="*/ 134 w 271"/>
                  <a:gd name="T1" fmla="*/ 0 h 695"/>
                  <a:gd name="T2" fmla="*/ 250 w 271"/>
                  <a:gd name="T3" fmla="*/ 88 h 695"/>
                  <a:gd name="T4" fmla="*/ 268 w 271"/>
                  <a:gd name="T5" fmla="*/ 278 h 695"/>
                  <a:gd name="T6" fmla="*/ 244 w 271"/>
                  <a:gd name="T7" fmla="*/ 439 h 695"/>
                  <a:gd name="T8" fmla="*/ 229 w 271"/>
                  <a:gd name="T9" fmla="*/ 541 h 695"/>
                  <a:gd name="T10" fmla="*/ 226 w 271"/>
                  <a:gd name="T11" fmla="*/ 694 h 695"/>
                  <a:gd name="T12" fmla="*/ 65 w 271"/>
                  <a:gd name="T13" fmla="*/ 694 h 695"/>
                  <a:gd name="T14" fmla="*/ 60 w 271"/>
                  <a:gd name="T15" fmla="*/ 694 h 695"/>
                  <a:gd name="T16" fmla="*/ 67 w 271"/>
                  <a:gd name="T17" fmla="*/ 413 h 695"/>
                  <a:gd name="T18" fmla="*/ 54 w 271"/>
                  <a:gd name="T19" fmla="*/ 348 h 695"/>
                  <a:gd name="T20" fmla="*/ 48 w 271"/>
                  <a:gd name="T21" fmla="*/ 314 h 695"/>
                  <a:gd name="T22" fmla="*/ 2 w 271"/>
                  <a:gd name="T23" fmla="*/ 224 h 695"/>
                  <a:gd name="T24" fmla="*/ 25 w 271"/>
                  <a:gd name="T25" fmla="*/ 21 h 695"/>
                  <a:gd name="T26" fmla="*/ 134 w 271"/>
                  <a:gd name="T2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695">
                    <a:moveTo>
                      <a:pt x="134" y="0"/>
                    </a:moveTo>
                    <a:cubicBezTo>
                      <a:pt x="134" y="0"/>
                      <a:pt x="241" y="74"/>
                      <a:pt x="250" y="88"/>
                    </a:cubicBezTo>
                    <a:cubicBezTo>
                      <a:pt x="259" y="102"/>
                      <a:pt x="270" y="257"/>
                      <a:pt x="268" y="278"/>
                    </a:cubicBezTo>
                    <a:cubicBezTo>
                      <a:pt x="266" y="300"/>
                      <a:pt x="248" y="407"/>
                      <a:pt x="244" y="439"/>
                    </a:cubicBezTo>
                    <a:cubicBezTo>
                      <a:pt x="239" y="471"/>
                      <a:pt x="229" y="541"/>
                      <a:pt x="229" y="541"/>
                    </a:cubicBezTo>
                    <a:lnTo>
                      <a:pt x="226" y="694"/>
                    </a:lnTo>
                    <a:lnTo>
                      <a:pt x="65" y="694"/>
                    </a:lnTo>
                    <a:lnTo>
                      <a:pt x="60" y="694"/>
                    </a:lnTo>
                    <a:cubicBezTo>
                      <a:pt x="60" y="694"/>
                      <a:pt x="67" y="422"/>
                      <a:pt x="67" y="413"/>
                    </a:cubicBezTo>
                    <a:cubicBezTo>
                      <a:pt x="67" y="404"/>
                      <a:pt x="54" y="365"/>
                      <a:pt x="54" y="348"/>
                    </a:cubicBezTo>
                    <a:cubicBezTo>
                      <a:pt x="54" y="331"/>
                      <a:pt x="48" y="314"/>
                      <a:pt x="48" y="314"/>
                    </a:cubicBezTo>
                    <a:cubicBezTo>
                      <a:pt x="48" y="314"/>
                      <a:pt x="0" y="239"/>
                      <a:pt x="2" y="224"/>
                    </a:cubicBezTo>
                    <a:lnTo>
                      <a:pt x="25" y="21"/>
                    </a:lnTo>
                    <a:lnTo>
                      <a:pt x="134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7" name="îṣļïďè"/>
              <p:cNvSpPr/>
              <p:nvPr/>
            </p:nvSpPr>
            <p:spPr bwMode="auto">
              <a:xfrm>
                <a:off x="2438851" y="4359612"/>
                <a:ext cx="542928" cy="1368257"/>
              </a:xfrm>
              <a:custGeom>
                <a:avLst/>
                <a:gdLst>
                  <a:gd name="T0" fmla="*/ 139 w 277"/>
                  <a:gd name="T1" fmla="*/ 0 h 701"/>
                  <a:gd name="T2" fmla="*/ 256 w 277"/>
                  <a:gd name="T3" fmla="*/ 89 h 701"/>
                  <a:gd name="T4" fmla="*/ 275 w 277"/>
                  <a:gd name="T5" fmla="*/ 281 h 701"/>
                  <a:gd name="T6" fmla="*/ 260 w 277"/>
                  <a:gd name="T7" fmla="*/ 384 h 701"/>
                  <a:gd name="T8" fmla="*/ 251 w 277"/>
                  <a:gd name="T9" fmla="*/ 442 h 701"/>
                  <a:gd name="T10" fmla="*/ 236 w 277"/>
                  <a:gd name="T11" fmla="*/ 544 h 701"/>
                  <a:gd name="T12" fmla="*/ 233 w 277"/>
                  <a:gd name="T13" fmla="*/ 697 h 701"/>
                  <a:gd name="T14" fmla="*/ 230 w 277"/>
                  <a:gd name="T15" fmla="*/ 700 h 701"/>
                  <a:gd name="T16" fmla="*/ 64 w 277"/>
                  <a:gd name="T17" fmla="*/ 700 h 701"/>
                  <a:gd name="T18" fmla="*/ 61 w 277"/>
                  <a:gd name="T19" fmla="*/ 699 h 701"/>
                  <a:gd name="T20" fmla="*/ 60 w 277"/>
                  <a:gd name="T21" fmla="*/ 696 h 701"/>
                  <a:gd name="T22" fmla="*/ 67 w 277"/>
                  <a:gd name="T23" fmla="*/ 415 h 701"/>
                  <a:gd name="T24" fmla="*/ 62 w 277"/>
                  <a:gd name="T25" fmla="*/ 392 h 701"/>
                  <a:gd name="T26" fmla="*/ 54 w 277"/>
                  <a:gd name="T27" fmla="*/ 350 h 701"/>
                  <a:gd name="T28" fmla="*/ 48 w 277"/>
                  <a:gd name="T29" fmla="*/ 318 h 701"/>
                  <a:gd name="T30" fmla="*/ 1 w 277"/>
                  <a:gd name="T31" fmla="*/ 226 h 701"/>
                  <a:gd name="T32" fmla="*/ 5 w 277"/>
                  <a:gd name="T33" fmla="*/ 224 h 701"/>
                  <a:gd name="T34" fmla="*/ 7 w 277"/>
                  <a:gd name="T35" fmla="*/ 227 h 701"/>
                  <a:gd name="T36" fmla="*/ 54 w 277"/>
                  <a:gd name="T37" fmla="*/ 315 h 701"/>
                  <a:gd name="T38" fmla="*/ 54 w 277"/>
                  <a:gd name="T39" fmla="*/ 315 h 701"/>
                  <a:gd name="T40" fmla="*/ 60 w 277"/>
                  <a:gd name="T41" fmla="*/ 350 h 701"/>
                  <a:gd name="T42" fmla="*/ 68 w 277"/>
                  <a:gd name="T43" fmla="*/ 390 h 701"/>
                  <a:gd name="T44" fmla="*/ 73 w 277"/>
                  <a:gd name="T45" fmla="*/ 415 h 701"/>
                  <a:gd name="T46" fmla="*/ 67 w 277"/>
                  <a:gd name="T47" fmla="*/ 693 h 701"/>
                  <a:gd name="T48" fmla="*/ 227 w 277"/>
                  <a:gd name="T49" fmla="*/ 693 h 701"/>
                  <a:gd name="T50" fmla="*/ 230 w 277"/>
                  <a:gd name="T51" fmla="*/ 543 h 701"/>
                  <a:gd name="T52" fmla="*/ 245 w 277"/>
                  <a:gd name="T53" fmla="*/ 441 h 701"/>
                  <a:gd name="T54" fmla="*/ 254 w 277"/>
                  <a:gd name="T55" fmla="*/ 384 h 701"/>
                  <a:gd name="T56" fmla="*/ 269 w 277"/>
                  <a:gd name="T57" fmla="*/ 281 h 701"/>
                  <a:gd name="T58" fmla="*/ 251 w 277"/>
                  <a:gd name="T59" fmla="*/ 92 h 701"/>
                  <a:gd name="T60" fmla="*/ 137 w 277"/>
                  <a:gd name="T61" fmla="*/ 6 h 701"/>
                  <a:gd name="T62" fmla="*/ 29 w 277"/>
                  <a:gd name="T63" fmla="*/ 27 h 701"/>
                  <a:gd name="T64" fmla="*/ 25 w 277"/>
                  <a:gd name="T65" fmla="*/ 25 h 701"/>
                  <a:gd name="T66" fmla="*/ 27 w 277"/>
                  <a:gd name="T67" fmla="*/ 21 h 701"/>
                  <a:gd name="T68" fmla="*/ 137 w 277"/>
                  <a:gd name="T69" fmla="*/ 0 h 701"/>
                  <a:gd name="T70" fmla="*/ 139 w 277"/>
                  <a:gd name="T71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7" h="701">
                    <a:moveTo>
                      <a:pt x="139" y="0"/>
                    </a:moveTo>
                    <a:cubicBezTo>
                      <a:pt x="144" y="3"/>
                      <a:pt x="247" y="75"/>
                      <a:pt x="256" y="89"/>
                    </a:cubicBezTo>
                    <a:cubicBezTo>
                      <a:pt x="267" y="104"/>
                      <a:pt x="276" y="262"/>
                      <a:pt x="275" y="281"/>
                    </a:cubicBezTo>
                    <a:cubicBezTo>
                      <a:pt x="274" y="295"/>
                      <a:pt x="267" y="343"/>
                      <a:pt x="260" y="384"/>
                    </a:cubicBezTo>
                    <a:cubicBezTo>
                      <a:pt x="256" y="408"/>
                      <a:pt x="252" y="430"/>
                      <a:pt x="251" y="442"/>
                    </a:cubicBezTo>
                    <a:cubicBezTo>
                      <a:pt x="246" y="473"/>
                      <a:pt x="237" y="540"/>
                      <a:pt x="236" y="544"/>
                    </a:cubicBezTo>
                    <a:lnTo>
                      <a:pt x="233" y="697"/>
                    </a:lnTo>
                    <a:cubicBezTo>
                      <a:pt x="233" y="699"/>
                      <a:pt x="232" y="700"/>
                      <a:pt x="230" y="700"/>
                    </a:cubicBezTo>
                    <a:lnTo>
                      <a:pt x="64" y="700"/>
                    </a:lnTo>
                    <a:cubicBezTo>
                      <a:pt x="63" y="700"/>
                      <a:pt x="63" y="700"/>
                      <a:pt x="61" y="699"/>
                    </a:cubicBezTo>
                    <a:cubicBezTo>
                      <a:pt x="60" y="699"/>
                      <a:pt x="60" y="697"/>
                      <a:pt x="60" y="696"/>
                    </a:cubicBezTo>
                    <a:cubicBezTo>
                      <a:pt x="60" y="694"/>
                      <a:pt x="67" y="425"/>
                      <a:pt x="67" y="415"/>
                    </a:cubicBezTo>
                    <a:cubicBezTo>
                      <a:pt x="67" y="412"/>
                      <a:pt x="64" y="403"/>
                      <a:pt x="62" y="392"/>
                    </a:cubicBezTo>
                    <a:cubicBezTo>
                      <a:pt x="58" y="378"/>
                      <a:pt x="54" y="361"/>
                      <a:pt x="54" y="350"/>
                    </a:cubicBezTo>
                    <a:cubicBezTo>
                      <a:pt x="54" y="335"/>
                      <a:pt x="49" y="320"/>
                      <a:pt x="48" y="318"/>
                    </a:cubicBezTo>
                    <a:cubicBezTo>
                      <a:pt x="42" y="309"/>
                      <a:pt x="0" y="242"/>
                      <a:pt x="1" y="226"/>
                    </a:cubicBezTo>
                    <a:cubicBezTo>
                      <a:pt x="1" y="225"/>
                      <a:pt x="3" y="224"/>
                      <a:pt x="5" y="224"/>
                    </a:cubicBezTo>
                    <a:cubicBezTo>
                      <a:pt x="7" y="224"/>
                      <a:pt x="8" y="225"/>
                      <a:pt x="7" y="227"/>
                    </a:cubicBezTo>
                    <a:cubicBezTo>
                      <a:pt x="7" y="237"/>
                      <a:pt x="35" y="287"/>
                      <a:pt x="54" y="315"/>
                    </a:cubicBezTo>
                    <a:lnTo>
                      <a:pt x="54" y="315"/>
                    </a:lnTo>
                    <a:cubicBezTo>
                      <a:pt x="54" y="316"/>
                      <a:pt x="60" y="333"/>
                      <a:pt x="60" y="350"/>
                    </a:cubicBezTo>
                    <a:cubicBezTo>
                      <a:pt x="60" y="360"/>
                      <a:pt x="64" y="377"/>
                      <a:pt x="68" y="390"/>
                    </a:cubicBezTo>
                    <a:cubicBezTo>
                      <a:pt x="70" y="402"/>
                      <a:pt x="73" y="411"/>
                      <a:pt x="73" y="415"/>
                    </a:cubicBezTo>
                    <a:cubicBezTo>
                      <a:pt x="73" y="424"/>
                      <a:pt x="67" y="662"/>
                      <a:pt x="67" y="693"/>
                    </a:cubicBezTo>
                    <a:lnTo>
                      <a:pt x="227" y="693"/>
                    </a:lnTo>
                    <a:lnTo>
                      <a:pt x="230" y="543"/>
                    </a:lnTo>
                    <a:cubicBezTo>
                      <a:pt x="231" y="543"/>
                      <a:pt x="240" y="473"/>
                      <a:pt x="245" y="441"/>
                    </a:cubicBezTo>
                    <a:cubicBezTo>
                      <a:pt x="246" y="429"/>
                      <a:pt x="250" y="407"/>
                      <a:pt x="254" y="384"/>
                    </a:cubicBezTo>
                    <a:cubicBezTo>
                      <a:pt x="260" y="342"/>
                      <a:pt x="268" y="294"/>
                      <a:pt x="269" y="281"/>
                    </a:cubicBezTo>
                    <a:cubicBezTo>
                      <a:pt x="271" y="258"/>
                      <a:pt x="260" y="105"/>
                      <a:pt x="251" y="92"/>
                    </a:cubicBezTo>
                    <a:cubicBezTo>
                      <a:pt x="244" y="81"/>
                      <a:pt x="167" y="27"/>
                      <a:pt x="137" y="6"/>
                    </a:cubicBezTo>
                    <a:lnTo>
                      <a:pt x="29" y="27"/>
                    </a:lnTo>
                    <a:cubicBezTo>
                      <a:pt x="26" y="28"/>
                      <a:pt x="25" y="26"/>
                      <a:pt x="25" y="25"/>
                    </a:cubicBezTo>
                    <a:cubicBezTo>
                      <a:pt x="24" y="23"/>
                      <a:pt x="26" y="22"/>
                      <a:pt x="27" y="21"/>
                    </a:cubicBezTo>
                    <a:lnTo>
                      <a:pt x="137" y="0"/>
                    </a:lnTo>
                    <a:cubicBezTo>
                      <a:pt x="138" y="0"/>
                      <a:pt x="138" y="0"/>
                      <a:pt x="139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8" name="iṧľíḍé"/>
              <p:cNvSpPr/>
              <p:nvPr/>
            </p:nvSpPr>
            <p:spPr bwMode="auto">
              <a:xfrm>
                <a:off x="2283729" y="4411245"/>
                <a:ext cx="387806" cy="120476"/>
              </a:xfrm>
              <a:custGeom>
                <a:avLst/>
                <a:gdLst>
                  <a:gd name="T0" fmla="*/ 0 w 200"/>
                  <a:gd name="T1" fmla="*/ 0 h 61"/>
                  <a:gd name="T2" fmla="*/ 190 w 200"/>
                  <a:gd name="T3" fmla="*/ 3 h 61"/>
                  <a:gd name="T4" fmla="*/ 199 w 200"/>
                  <a:gd name="T5" fmla="*/ 34 h 61"/>
                  <a:gd name="T6" fmla="*/ 105 w 200"/>
                  <a:gd name="T7" fmla="*/ 57 h 61"/>
                  <a:gd name="T8" fmla="*/ 0 w 200"/>
                  <a:gd name="T9" fmla="*/ 31 h 61"/>
                  <a:gd name="T10" fmla="*/ 0 w 20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1">
                    <a:moveTo>
                      <a:pt x="0" y="0"/>
                    </a:moveTo>
                    <a:cubicBezTo>
                      <a:pt x="9" y="9"/>
                      <a:pt x="190" y="3"/>
                      <a:pt x="190" y="3"/>
                    </a:cubicBezTo>
                    <a:lnTo>
                      <a:pt x="199" y="34"/>
                    </a:lnTo>
                    <a:cubicBezTo>
                      <a:pt x="199" y="34"/>
                      <a:pt x="133" y="54"/>
                      <a:pt x="105" y="57"/>
                    </a:cubicBezTo>
                    <a:cubicBezTo>
                      <a:pt x="77" y="60"/>
                      <a:pt x="0" y="31"/>
                      <a:pt x="0" y="31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9" name="ïṣļíḍê"/>
              <p:cNvSpPr/>
              <p:nvPr/>
            </p:nvSpPr>
            <p:spPr bwMode="auto">
              <a:xfrm>
                <a:off x="2275114" y="4402636"/>
                <a:ext cx="405037" cy="129084"/>
              </a:xfrm>
              <a:custGeom>
                <a:avLst/>
                <a:gdLst>
                  <a:gd name="T0" fmla="*/ 108 w 208"/>
                  <a:gd name="T1" fmla="*/ 56 h 64"/>
                  <a:gd name="T2" fmla="*/ 199 w 208"/>
                  <a:gd name="T3" fmla="*/ 35 h 64"/>
                  <a:gd name="T4" fmla="*/ 192 w 208"/>
                  <a:gd name="T5" fmla="*/ 8 h 64"/>
                  <a:gd name="T6" fmla="*/ 74 w 208"/>
                  <a:gd name="T7" fmla="*/ 10 h 64"/>
                  <a:gd name="T8" fmla="*/ 6 w 208"/>
                  <a:gd name="T9" fmla="*/ 7 h 64"/>
                  <a:gd name="T10" fmla="*/ 7 w 208"/>
                  <a:gd name="T11" fmla="*/ 31 h 64"/>
                  <a:gd name="T12" fmla="*/ 104 w 208"/>
                  <a:gd name="T13" fmla="*/ 56 h 64"/>
                  <a:gd name="T14" fmla="*/ 108 w 208"/>
                  <a:gd name="T15" fmla="*/ 56 h 64"/>
                  <a:gd name="T16" fmla="*/ 197 w 208"/>
                  <a:gd name="T17" fmla="*/ 4 h 64"/>
                  <a:gd name="T18" fmla="*/ 206 w 208"/>
                  <a:gd name="T19" fmla="*/ 36 h 64"/>
                  <a:gd name="T20" fmla="*/ 204 w 208"/>
                  <a:gd name="T21" fmla="*/ 40 h 64"/>
                  <a:gd name="T22" fmla="*/ 109 w 208"/>
                  <a:gd name="T23" fmla="*/ 62 h 64"/>
                  <a:gd name="T24" fmla="*/ 104 w 208"/>
                  <a:gd name="T25" fmla="*/ 63 h 64"/>
                  <a:gd name="T26" fmla="*/ 3 w 208"/>
                  <a:gd name="T27" fmla="*/ 37 h 64"/>
                  <a:gd name="T28" fmla="*/ 1 w 208"/>
                  <a:gd name="T29" fmla="*/ 34 h 64"/>
                  <a:gd name="T30" fmla="*/ 0 w 208"/>
                  <a:gd name="T31" fmla="*/ 4 h 64"/>
                  <a:gd name="T32" fmla="*/ 2 w 208"/>
                  <a:gd name="T33" fmla="*/ 1 h 64"/>
                  <a:gd name="T34" fmla="*/ 5 w 208"/>
                  <a:gd name="T35" fmla="*/ 1 h 64"/>
                  <a:gd name="T36" fmla="*/ 74 w 208"/>
                  <a:gd name="T37" fmla="*/ 4 h 64"/>
                  <a:gd name="T38" fmla="*/ 194 w 208"/>
                  <a:gd name="T39" fmla="*/ 2 h 64"/>
                  <a:gd name="T40" fmla="*/ 197 w 208"/>
                  <a:gd name="T4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8" h="64">
                    <a:moveTo>
                      <a:pt x="108" y="56"/>
                    </a:moveTo>
                    <a:cubicBezTo>
                      <a:pt x="132" y="54"/>
                      <a:pt x="186" y="39"/>
                      <a:pt x="199" y="35"/>
                    </a:cubicBezTo>
                    <a:lnTo>
                      <a:pt x="192" y="8"/>
                    </a:lnTo>
                    <a:cubicBezTo>
                      <a:pt x="180" y="9"/>
                      <a:pt x="122" y="10"/>
                      <a:pt x="74" y="10"/>
                    </a:cubicBezTo>
                    <a:cubicBezTo>
                      <a:pt x="30" y="10"/>
                      <a:pt x="13" y="9"/>
                      <a:pt x="6" y="7"/>
                    </a:cubicBezTo>
                    <a:lnTo>
                      <a:pt x="7" y="31"/>
                    </a:lnTo>
                    <a:cubicBezTo>
                      <a:pt x="18" y="36"/>
                      <a:pt x="77" y="56"/>
                      <a:pt x="104" y="56"/>
                    </a:cubicBezTo>
                    <a:cubicBezTo>
                      <a:pt x="106" y="56"/>
                      <a:pt x="107" y="56"/>
                      <a:pt x="108" y="56"/>
                    </a:cubicBezTo>
                    <a:close/>
                    <a:moveTo>
                      <a:pt x="197" y="4"/>
                    </a:moveTo>
                    <a:lnTo>
                      <a:pt x="206" y="36"/>
                    </a:lnTo>
                    <a:cubicBezTo>
                      <a:pt x="207" y="37"/>
                      <a:pt x="205" y="40"/>
                      <a:pt x="204" y="40"/>
                    </a:cubicBezTo>
                    <a:cubicBezTo>
                      <a:pt x="201" y="40"/>
                      <a:pt x="137" y="59"/>
                      <a:pt x="109" y="62"/>
                    </a:cubicBezTo>
                    <a:cubicBezTo>
                      <a:pt x="107" y="62"/>
                      <a:pt x="106" y="63"/>
                      <a:pt x="104" y="63"/>
                    </a:cubicBezTo>
                    <a:cubicBezTo>
                      <a:pt x="73" y="63"/>
                      <a:pt x="6" y="37"/>
                      <a:pt x="3" y="37"/>
                    </a:cubicBezTo>
                    <a:cubicBezTo>
                      <a:pt x="2" y="36"/>
                      <a:pt x="1" y="35"/>
                      <a:pt x="1" y="34"/>
                    </a:cubicBezTo>
                    <a:lnTo>
                      <a:pt x="0" y="4"/>
                    </a:ln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15" y="4"/>
                      <a:pt x="74" y="4"/>
                    </a:cubicBezTo>
                    <a:cubicBezTo>
                      <a:pt x="128" y="4"/>
                      <a:pt x="193" y="2"/>
                      <a:pt x="194" y="2"/>
                    </a:cubicBezTo>
                    <a:cubicBezTo>
                      <a:pt x="195" y="2"/>
                      <a:pt x="196" y="3"/>
                      <a:pt x="19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0" name="ïṣľîḋè"/>
              <p:cNvSpPr/>
              <p:nvPr/>
            </p:nvSpPr>
            <p:spPr bwMode="auto">
              <a:xfrm>
                <a:off x="1749422" y="3481861"/>
                <a:ext cx="568779" cy="894962"/>
              </a:xfrm>
              <a:custGeom>
                <a:avLst/>
                <a:gdLst>
                  <a:gd name="T0" fmla="*/ 265 w 291"/>
                  <a:gd name="T1" fmla="*/ 3 h 460"/>
                  <a:gd name="T2" fmla="*/ 279 w 291"/>
                  <a:gd name="T3" fmla="*/ 3 h 460"/>
                  <a:gd name="T4" fmla="*/ 290 w 291"/>
                  <a:gd name="T5" fmla="*/ 180 h 460"/>
                  <a:gd name="T6" fmla="*/ 279 w 291"/>
                  <a:gd name="T7" fmla="*/ 373 h 460"/>
                  <a:gd name="T8" fmla="*/ 122 w 291"/>
                  <a:gd name="T9" fmla="*/ 432 h 460"/>
                  <a:gd name="T10" fmla="*/ 44 w 291"/>
                  <a:gd name="T11" fmla="*/ 457 h 460"/>
                  <a:gd name="T12" fmla="*/ 28 w 291"/>
                  <a:gd name="T13" fmla="*/ 450 h 460"/>
                  <a:gd name="T14" fmla="*/ 20 w 291"/>
                  <a:gd name="T15" fmla="*/ 342 h 460"/>
                  <a:gd name="T16" fmla="*/ 105 w 291"/>
                  <a:gd name="T17" fmla="*/ 322 h 460"/>
                  <a:gd name="T18" fmla="*/ 154 w 291"/>
                  <a:gd name="T19" fmla="*/ 310 h 460"/>
                  <a:gd name="T20" fmla="*/ 214 w 291"/>
                  <a:gd name="T21" fmla="*/ 281 h 460"/>
                  <a:gd name="T22" fmla="*/ 225 w 291"/>
                  <a:gd name="T23" fmla="*/ 271 h 460"/>
                  <a:gd name="T24" fmla="*/ 241 w 291"/>
                  <a:gd name="T25" fmla="*/ 234 h 460"/>
                  <a:gd name="T26" fmla="*/ 247 w 291"/>
                  <a:gd name="T27" fmla="*/ 173 h 460"/>
                  <a:gd name="T28" fmla="*/ 265 w 291"/>
                  <a:gd name="T29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460">
                    <a:moveTo>
                      <a:pt x="265" y="3"/>
                    </a:moveTo>
                    <a:cubicBezTo>
                      <a:pt x="269" y="0"/>
                      <a:pt x="279" y="3"/>
                      <a:pt x="279" y="3"/>
                    </a:cubicBezTo>
                    <a:cubicBezTo>
                      <a:pt x="279" y="3"/>
                      <a:pt x="290" y="164"/>
                      <a:pt x="290" y="180"/>
                    </a:cubicBezTo>
                    <a:cubicBezTo>
                      <a:pt x="290" y="198"/>
                      <a:pt x="279" y="373"/>
                      <a:pt x="279" y="373"/>
                    </a:cubicBezTo>
                    <a:cubicBezTo>
                      <a:pt x="242" y="409"/>
                      <a:pt x="122" y="432"/>
                      <a:pt x="122" y="432"/>
                    </a:cubicBezTo>
                    <a:cubicBezTo>
                      <a:pt x="112" y="441"/>
                      <a:pt x="52" y="459"/>
                      <a:pt x="44" y="457"/>
                    </a:cubicBezTo>
                    <a:cubicBezTo>
                      <a:pt x="37" y="456"/>
                      <a:pt x="37" y="458"/>
                      <a:pt x="28" y="450"/>
                    </a:cubicBezTo>
                    <a:cubicBezTo>
                      <a:pt x="0" y="417"/>
                      <a:pt x="20" y="342"/>
                      <a:pt x="20" y="342"/>
                    </a:cubicBezTo>
                    <a:cubicBezTo>
                      <a:pt x="28" y="338"/>
                      <a:pt x="105" y="322"/>
                      <a:pt x="105" y="322"/>
                    </a:cubicBezTo>
                    <a:cubicBezTo>
                      <a:pt x="113" y="319"/>
                      <a:pt x="154" y="310"/>
                      <a:pt x="154" y="310"/>
                    </a:cubicBezTo>
                    <a:cubicBezTo>
                      <a:pt x="164" y="306"/>
                      <a:pt x="214" y="281"/>
                      <a:pt x="214" y="281"/>
                    </a:cubicBezTo>
                    <a:lnTo>
                      <a:pt x="225" y="271"/>
                    </a:lnTo>
                    <a:cubicBezTo>
                      <a:pt x="225" y="271"/>
                      <a:pt x="237" y="258"/>
                      <a:pt x="241" y="234"/>
                    </a:cubicBezTo>
                    <a:cubicBezTo>
                      <a:pt x="244" y="215"/>
                      <a:pt x="238" y="183"/>
                      <a:pt x="247" y="173"/>
                    </a:cubicBezTo>
                    <a:cubicBezTo>
                      <a:pt x="252" y="167"/>
                      <a:pt x="247" y="13"/>
                      <a:pt x="265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1" name="ïsḷíḑê"/>
              <p:cNvSpPr/>
              <p:nvPr/>
            </p:nvSpPr>
            <p:spPr bwMode="auto">
              <a:xfrm>
                <a:off x="1740807" y="3473253"/>
                <a:ext cx="586014" cy="903570"/>
              </a:xfrm>
              <a:custGeom>
                <a:avLst/>
                <a:gdLst>
                  <a:gd name="T0" fmla="*/ 280 w 298"/>
                  <a:gd name="T1" fmla="*/ 374 h 464"/>
                  <a:gd name="T2" fmla="*/ 291 w 298"/>
                  <a:gd name="T3" fmla="*/ 183 h 464"/>
                  <a:gd name="T4" fmla="*/ 280 w 298"/>
                  <a:gd name="T5" fmla="*/ 7 h 464"/>
                  <a:gd name="T6" fmla="*/ 275 w 298"/>
                  <a:gd name="T7" fmla="*/ 6 h 464"/>
                  <a:gd name="T8" fmla="*/ 271 w 298"/>
                  <a:gd name="T9" fmla="*/ 7 h 464"/>
                  <a:gd name="T10" fmla="*/ 257 w 298"/>
                  <a:gd name="T11" fmla="*/ 129 h 464"/>
                  <a:gd name="T12" fmla="*/ 253 w 298"/>
                  <a:gd name="T13" fmla="*/ 177 h 464"/>
                  <a:gd name="T14" fmla="*/ 249 w 298"/>
                  <a:gd name="T15" fmla="*/ 212 h 464"/>
                  <a:gd name="T16" fmla="*/ 248 w 298"/>
                  <a:gd name="T17" fmla="*/ 236 h 464"/>
                  <a:gd name="T18" fmla="*/ 232 w 298"/>
                  <a:gd name="T19" fmla="*/ 275 h 464"/>
                  <a:gd name="T20" fmla="*/ 221 w 298"/>
                  <a:gd name="T21" fmla="*/ 286 h 464"/>
                  <a:gd name="T22" fmla="*/ 220 w 298"/>
                  <a:gd name="T23" fmla="*/ 287 h 464"/>
                  <a:gd name="T24" fmla="*/ 159 w 298"/>
                  <a:gd name="T25" fmla="*/ 316 h 464"/>
                  <a:gd name="T26" fmla="*/ 159 w 298"/>
                  <a:gd name="T27" fmla="*/ 316 h 464"/>
                  <a:gd name="T28" fmla="*/ 111 w 298"/>
                  <a:gd name="T29" fmla="*/ 328 h 464"/>
                  <a:gd name="T30" fmla="*/ 110 w 298"/>
                  <a:gd name="T31" fmla="*/ 328 h 464"/>
                  <a:gd name="T32" fmla="*/ 27 w 298"/>
                  <a:gd name="T33" fmla="*/ 347 h 464"/>
                  <a:gd name="T34" fmla="*/ 34 w 298"/>
                  <a:gd name="T35" fmla="*/ 450 h 464"/>
                  <a:gd name="T36" fmla="*/ 44 w 298"/>
                  <a:gd name="T37" fmla="*/ 456 h 464"/>
                  <a:gd name="T38" fmla="*/ 49 w 298"/>
                  <a:gd name="T39" fmla="*/ 457 h 464"/>
                  <a:gd name="T40" fmla="*/ 124 w 298"/>
                  <a:gd name="T41" fmla="*/ 432 h 464"/>
                  <a:gd name="T42" fmla="*/ 125 w 298"/>
                  <a:gd name="T43" fmla="*/ 432 h 464"/>
                  <a:gd name="T44" fmla="*/ 280 w 298"/>
                  <a:gd name="T45" fmla="*/ 374 h 464"/>
                  <a:gd name="T46" fmla="*/ 284 w 298"/>
                  <a:gd name="T47" fmla="*/ 2 h 464"/>
                  <a:gd name="T48" fmla="*/ 286 w 298"/>
                  <a:gd name="T49" fmla="*/ 4 h 464"/>
                  <a:gd name="T50" fmla="*/ 297 w 298"/>
                  <a:gd name="T51" fmla="*/ 183 h 464"/>
                  <a:gd name="T52" fmla="*/ 286 w 298"/>
                  <a:gd name="T53" fmla="*/ 376 h 464"/>
                  <a:gd name="T54" fmla="*/ 286 w 298"/>
                  <a:gd name="T55" fmla="*/ 377 h 464"/>
                  <a:gd name="T56" fmla="*/ 128 w 298"/>
                  <a:gd name="T57" fmla="*/ 438 h 464"/>
                  <a:gd name="T58" fmla="*/ 49 w 298"/>
                  <a:gd name="T59" fmla="*/ 463 h 464"/>
                  <a:gd name="T60" fmla="*/ 47 w 298"/>
                  <a:gd name="T61" fmla="*/ 463 h 464"/>
                  <a:gd name="T62" fmla="*/ 44 w 298"/>
                  <a:gd name="T63" fmla="*/ 462 h 464"/>
                  <a:gd name="T64" fmla="*/ 30 w 298"/>
                  <a:gd name="T65" fmla="*/ 454 h 464"/>
                  <a:gd name="T66" fmla="*/ 22 w 298"/>
                  <a:gd name="T67" fmla="*/ 344 h 464"/>
                  <a:gd name="T68" fmla="*/ 22 w 298"/>
                  <a:gd name="T69" fmla="*/ 342 h 464"/>
                  <a:gd name="T70" fmla="*/ 109 w 298"/>
                  <a:gd name="T71" fmla="*/ 322 h 464"/>
                  <a:gd name="T72" fmla="*/ 157 w 298"/>
                  <a:gd name="T73" fmla="*/ 310 h 464"/>
                  <a:gd name="T74" fmla="*/ 217 w 298"/>
                  <a:gd name="T75" fmla="*/ 281 h 464"/>
                  <a:gd name="T76" fmla="*/ 227 w 298"/>
                  <a:gd name="T77" fmla="*/ 271 h 464"/>
                  <a:gd name="T78" fmla="*/ 242 w 298"/>
                  <a:gd name="T79" fmla="*/ 235 h 464"/>
                  <a:gd name="T80" fmla="*/ 243 w 298"/>
                  <a:gd name="T81" fmla="*/ 212 h 464"/>
                  <a:gd name="T82" fmla="*/ 249 w 298"/>
                  <a:gd name="T83" fmla="*/ 174 h 464"/>
                  <a:gd name="T84" fmla="*/ 251 w 298"/>
                  <a:gd name="T85" fmla="*/ 129 h 464"/>
                  <a:gd name="T86" fmla="*/ 268 w 298"/>
                  <a:gd name="T87" fmla="*/ 2 h 464"/>
                  <a:gd name="T88" fmla="*/ 275 w 298"/>
                  <a:gd name="T89" fmla="*/ 0 h 464"/>
                  <a:gd name="T90" fmla="*/ 284 w 298"/>
                  <a:gd name="T91" fmla="*/ 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464">
                    <a:moveTo>
                      <a:pt x="280" y="374"/>
                    </a:moveTo>
                    <a:cubicBezTo>
                      <a:pt x="281" y="358"/>
                      <a:pt x="291" y="199"/>
                      <a:pt x="291" y="183"/>
                    </a:cubicBezTo>
                    <a:cubicBezTo>
                      <a:pt x="291" y="168"/>
                      <a:pt x="282" y="27"/>
                      <a:pt x="280" y="7"/>
                    </a:cubicBezTo>
                    <a:cubicBezTo>
                      <a:pt x="279" y="7"/>
                      <a:pt x="277" y="6"/>
                      <a:pt x="275" y="6"/>
                    </a:cubicBezTo>
                    <a:cubicBezTo>
                      <a:pt x="273" y="6"/>
                      <a:pt x="271" y="7"/>
                      <a:pt x="271" y="7"/>
                    </a:cubicBezTo>
                    <a:cubicBezTo>
                      <a:pt x="261" y="13"/>
                      <a:pt x="258" y="88"/>
                      <a:pt x="257" y="129"/>
                    </a:cubicBezTo>
                    <a:cubicBezTo>
                      <a:pt x="256" y="166"/>
                      <a:pt x="255" y="174"/>
                      <a:pt x="253" y="177"/>
                    </a:cubicBezTo>
                    <a:cubicBezTo>
                      <a:pt x="249" y="183"/>
                      <a:pt x="249" y="197"/>
                      <a:pt x="249" y="212"/>
                    </a:cubicBezTo>
                    <a:cubicBezTo>
                      <a:pt x="249" y="220"/>
                      <a:pt x="249" y="229"/>
                      <a:pt x="248" y="236"/>
                    </a:cubicBezTo>
                    <a:cubicBezTo>
                      <a:pt x="244" y="262"/>
                      <a:pt x="232" y="275"/>
                      <a:pt x="232" y="275"/>
                    </a:cubicBezTo>
                    <a:lnTo>
                      <a:pt x="221" y="286"/>
                    </a:lnTo>
                    <a:cubicBezTo>
                      <a:pt x="221" y="286"/>
                      <a:pt x="221" y="286"/>
                      <a:pt x="220" y="287"/>
                    </a:cubicBezTo>
                    <a:cubicBezTo>
                      <a:pt x="218" y="288"/>
                      <a:pt x="170" y="311"/>
                      <a:pt x="159" y="316"/>
                    </a:cubicBezTo>
                    <a:lnTo>
                      <a:pt x="159" y="316"/>
                    </a:lnTo>
                    <a:cubicBezTo>
                      <a:pt x="144" y="319"/>
                      <a:pt x="116" y="326"/>
                      <a:pt x="111" y="328"/>
                    </a:cubicBezTo>
                    <a:cubicBezTo>
                      <a:pt x="110" y="328"/>
                      <a:pt x="110" y="328"/>
                      <a:pt x="110" y="328"/>
                    </a:cubicBezTo>
                    <a:cubicBezTo>
                      <a:pt x="81" y="334"/>
                      <a:pt x="36" y="343"/>
                      <a:pt x="27" y="347"/>
                    </a:cubicBezTo>
                    <a:cubicBezTo>
                      <a:pt x="25" y="357"/>
                      <a:pt x="9" y="422"/>
                      <a:pt x="34" y="450"/>
                    </a:cubicBezTo>
                    <a:cubicBezTo>
                      <a:pt x="40" y="456"/>
                      <a:pt x="41" y="456"/>
                      <a:pt x="44" y="456"/>
                    </a:cubicBezTo>
                    <a:cubicBezTo>
                      <a:pt x="45" y="456"/>
                      <a:pt x="47" y="456"/>
                      <a:pt x="49" y="457"/>
                    </a:cubicBezTo>
                    <a:cubicBezTo>
                      <a:pt x="60" y="457"/>
                      <a:pt x="115" y="441"/>
                      <a:pt x="124" y="432"/>
                    </a:cubicBezTo>
                    <a:cubicBezTo>
                      <a:pt x="125" y="432"/>
                      <a:pt x="125" y="432"/>
                      <a:pt x="125" y="432"/>
                    </a:cubicBezTo>
                    <a:cubicBezTo>
                      <a:pt x="127" y="432"/>
                      <a:pt x="243" y="409"/>
                      <a:pt x="280" y="374"/>
                    </a:cubicBezTo>
                    <a:close/>
                    <a:moveTo>
                      <a:pt x="284" y="2"/>
                    </a:moveTo>
                    <a:cubicBezTo>
                      <a:pt x="286" y="2"/>
                      <a:pt x="286" y="3"/>
                      <a:pt x="286" y="4"/>
                    </a:cubicBezTo>
                    <a:cubicBezTo>
                      <a:pt x="287" y="11"/>
                      <a:pt x="297" y="166"/>
                      <a:pt x="297" y="183"/>
                    </a:cubicBezTo>
                    <a:cubicBezTo>
                      <a:pt x="297" y="200"/>
                      <a:pt x="287" y="368"/>
                      <a:pt x="286" y="376"/>
                    </a:cubicBezTo>
                    <a:lnTo>
                      <a:pt x="286" y="377"/>
                    </a:lnTo>
                    <a:cubicBezTo>
                      <a:pt x="249" y="413"/>
                      <a:pt x="138" y="435"/>
                      <a:pt x="128" y="438"/>
                    </a:cubicBezTo>
                    <a:cubicBezTo>
                      <a:pt x="115" y="448"/>
                      <a:pt x="60" y="463"/>
                      <a:pt x="49" y="463"/>
                    </a:cubicBezTo>
                    <a:cubicBezTo>
                      <a:pt x="48" y="463"/>
                      <a:pt x="48" y="463"/>
                      <a:pt x="47" y="463"/>
                    </a:cubicBezTo>
                    <a:cubicBezTo>
                      <a:pt x="46" y="462"/>
                      <a:pt x="44" y="462"/>
                      <a:pt x="44" y="462"/>
                    </a:cubicBezTo>
                    <a:cubicBezTo>
                      <a:pt x="38" y="461"/>
                      <a:pt x="37" y="461"/>
                      <a:pt x="30" y="454"/>
                    </a:cubicBezTo>
                    <a:cubicBezTo>
                      <a:pt x="0" y="421"/>
                      <a:pt x="20" y="347"/>
                      <a:pt x="22" y="344"/>
                    </a:cubicBezTo>
                    <a:cubicBezTo>
                      <a:pt x="22" y="343"/>
                      <a:pt x="22" y="342"/>
                      <a:pt x="22" y="342"/>
                    </a:cubicBezTo>
                    <a:cubicBezTo>
                      <a:pt x="31" y="338"/>
                      <a:pt x="100" y="324"/>
                      <a:pt x="109" y="322"/>
                    </a:cubicBezTo>
                    <a:cubicBezTo>
                      <a:pt x="117" y="319"/>
                      <a:pt x="153" y="311"/>
                      <a:pt x="157" y="310"/>
                    </a:cubicBezTo>
                    <a:cubicBezTo>
                      <a:pt x="168" y="305"/>
                      <a:pt x="211" y="284"/>
                      <a:pt x="217" y="281"/>
                    </a:cubicBezTo>
                    <a:lnTo>
                      <a:pt x="227" y="271"/>
                    </a:lnTo>
                    <a:cubicBezTo>
                      <a:pt x="227" y="271"/>
                      <a:pt x="238" y="259"/>
                      <a:pt x="242" y="235"/>
                    </a:cubicBezTo>
                    <a:cubicBezTo>
                      <a:pt x="243" y="228"/>
                      <a:pt x="243" y="220"/>
                      <a:pt x="243" y="212"/>
                    </a:cubicBezTo>
                    <a:cubicBezTo>
                      <a:pt x="243" y="196"/>
                      <a:pt x="242" y="181"/>
                      <a:pt x="249" y="174"/>
                    </a:cubicBezTo>
                    <a:cubicBezTo>
                      <a:pt x="250" y="170"/>
                      <a:pt x="250" y="149"/>
                      <a:pt x="251" y="129"/>
                    </a:cubicBezTo>
                    <a:cubicBezTo>
                      <a:pt x="253" y="61"/>
                      <a:pt x="255" y="9"/>
                      <a:pt x="268" y="2"/>
                    </a:cubicBezTo>
                    <a:cubicBezTo>
                      <a:pt x="270" y="1"/>
                      <a:pt x="272" y="0"/>
                      <a:pt x="275" y="0"/>
                    </a:cubicBezTo>
                    <a:cubicBezTo>
                      <a:pt x="280" y="0"/>
                      <a:pt x="284" y="2"/>
                      <a:pt x="284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2" name="i$ḻîḋè"/>
              <p:cNvSpPr/>
              <p:nvPr/>
            </p:nvSpPr>
            <p:spPr bwMode="auto">
              <a:xfrm>
                <a:off x="2266494" y="3309753"/>
                <a:ext cx="499836" cy="1170335"/>
              </a:xfrm>
              <a:custGeom>
                <a:avLst/>
                <a:gdLst>
                  <a:gd name="T0" fmla="*/ 123 w 257"/>
                  <a:gd name="T1" fmla="*/ 32 h 600"/>
                  <a:gd name="T2" fmla="*/ 180 w 257"/>
                  <a:gd name="T3" fmla="*/ 40 h 600"/>
                  <a:gd name="T4" fmla="*/ 256 w 257"/>
                  <a:gd name="T5" fmla="*/ 0 h 600"/>
                  <a:gd name="T6" fmla="*/ 202 w 257"/>
                  <a:gd name="T7" fmla="*/ 173 h 600"/>
                  <a:gd name="T8" fmla="*/ 167 w 257"/>
                  <a:gd name="T9" fmla="*/ 590 h 600"/>
                  <a:gd name="T10" fmla="*/ 89 w 257"/>
                  <a:gd name="T11" fmla="*/ 598 h 600"/>
                  <a:gd name="T12" fmla="*/ 9 w 257"/>
                  <a:gd name="T13" fmla="*/ 568 h 600"/>
                  <a:gd name="T14" fmla="*/ 27 w 257"/>
                  <a:gd name="T15" fmla="*/ 325 h 600"/>
                  <a:gd name="T16" fmla="*/ 103 w 257"/>
                  <a:gd name="T17" fmla="*/ 38 h 600"/>
                  <a:gd name="T18" fmla="*/ 123 w 257"/>
                  <a:gd name="T19" fmla="*/ 3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7" h="600">
                    <a:moveTo>
                      <a:pt x="123" y="32"/>
                    </a:moveTo>
                    <a:cubicBezTo>
                      <a:pt x="123" y="32"/>
                      <a:pt x="152" y="47"/>
                      <a:pt x="180" y="40"/>
                    </a:cubicBezTo>
                    <a:cubicBezTo>
                      <a:pt x="206" y="33"/>
                      <a:pt x="256" y="0"/>
                      <a:pt x="256" y="0"/>
                    </a:cubicBezTo>
                    <a:lnTo>
                      <a:pt x="202" y="173"/>
                    </a:lnTo>
                    <a:cubicBezTo>
                      <a:pt x="202" y="173"/>
                      <a:pt x="161" y="570"/>
                      <a:pt x="167" y="590"/>
                    </a:cubicBezTo>
                    <a:cubicBezTo>
                      <a:pt x="167" y="590"/>
                      <a:pt x="110" y="599"/>
                      <a:pt x="89" y="598"/>
                    </a:cubicBezTo>
                    <a:cubicBezTo>
                      <a:pt x="68" y="596"/>
                      <a:pt x="18" y="577"/>
                      <a:pt x="9" y="568"/>
                    </a:cubicBezTo>
                    <a:cubicBezTo>
                      <a:pt x="0" y="560"/>
                      <a:pt x="29" y="351"/>
                      <a:pt x="27" y="325"/>
                    </a:cubicBezTo>
                    <a:cubicBezTo>
                      <a:pt x="26" y="298"/>
                      <a:pt x="92" y="48"/>
                      <a:pt x="103" y="38"/>
                    </a:cubicBezTo>
                    <a:cubicBezTo>
                      <a:pt x="113" y="27"/>
                      <a:pt x="123" y="32"/>
                      <a:pt x="12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3" name="í$ḻíḋè"/>
              <p:cNvSpPr/>
              <p:nvPr/>
            </p:nvSpPr>
            <p:spPr bwMode="auto">
              <a:xfrm>
                <a:off x="2275114" y="3301144"/>
                <a:ext cx="508451" cy="1178943"/>
              </a:xfrm>
              <a:custGeom>
                <a:avLst/>
                <a:gdLst>
                  <a:gd name="T0" fmla="*/ 196 w 258"/>
                  <a:gd name="T1" fmla="*/ 176 h 604"/>
                  <a:gd name="T2" fmla="*/ 248 w 258"/>
                  <a:gd name="T3" fmla="*/ 11 h 604"/>
                  <a:gd name="T4" fmla="*/ 178 w 258"/>
                  <a:gd name="T5" fmla="*/ 47 h 604"/>
                  <a:gd name="T6" fmla="*/ 161 w 258"/>
                  <a:gd name="T7" fmla="*/ 49 h 604"/>
                  <a:gd name="T8" fmla="*/ 119 w 258"/>
                  <a:gd name="T9" fmla="*/ 39 h 604"/>
                  <a:gd name="T10" fmla="*/ 115 w 258"/>
                  <a:gd name="T11" fmla="*/ 38 h 604"/>
                  <a:gd name="T12" fmla="*/ 103 w 258"/>
                  <a:gd name="T13" fmla="*/ 44 h 604"/>
                  <a:gd name="T14" fmla="*/ 29 w 258"/>
                  <a:gd name="T15" fmla="*/ 328 h 604"/>
                  <a:gd name="T16" fmla="*/ 21 w 258"/>
                  <a:gd name="T17" fmla="*/ 421 h 604"/>
                  <a:gd name="T18" fmla="*/ 10 w 258"/>
                  <a:gd name="T19" fmla="*/ 569 h 604"/>
                  <a:gd name="T20" fmla="*/ 88 w 258"/>
                  <a:gd name="T21" fmla="*/ 597 h 604"/>
                  <a:gd name="T22" fmla="*/ 161 w 258"/>
                  <a:gd name="T23" fmla="*/ 590 h 604"/>
                  <a:gd name="T24" fmla="*/ 196 w 258"/>
                  <a:gd name="T25" fmla="*/ 176 h 604"/>
                  <a:gd name="T26" fmla="*/ 196 w 258"/>
                  <a:gd name="T27" fmla="*/ 176 h 604"/>
                  <a:gd name="T28" fmla="*/ 252 w 258"/>
                  <a:gd name="T29" fmla="*/ 1 h 604"/>
                  <a:gd name="T30" fmla="*/ 255 w 258"/>
                  <a:gd name="T31" fmla="*/ 1 h 604"/>
                  <a:gd name="T32" fmla="*/ 257 w 258"/>
                  <a:gd name="T33" fmla="*/ 4 h 604"/>
                  <a:gd name="T34" fmla="*/ 202 w 258"/>
                  <a:gd name="T35" fmla="*/ 177 h 604"/>
                  <a:gd name="T36" fmla="*/ 168 w 258"/>
                  <a:gd name="T37" fmla="*/ 592 h 604"/>
                  <a:gd name="T38" fmla="*/ 168 w 258"/>
                  <a:gd name="T39" fmla="*/ 594 h 604"/>
                  <a:gd name="T40" fmla="*/ 165 w 258"/>
                  <a:gd name="T41" fmla="*/ 596 h 604"/>
                  <a:gd name="T42" fmla="*/ 93 w 258"/>
                  <a:gd name="T43" fmla="*/ 603 h 604"/>
                  <a:gd name="T44" fmla="*/ 87 w 258"/>
                  <a:gd name="T45" fmla="*/ 603 h 604"/>
                  <a:gd name="T46" fmla="*/ 6 w 258"/>
                  <a:gd name="T47" fmla="*/ 573 h 604"/>
                  <a:gd name="T48" fmla="*/ 15 w 258"/>
                  <a:gd name="T49" fmla="*/ 420 h 604"/>
                  <a:gd name="T50" fmla="*/ 23 w 258"/>
                  <a:gd name="T51" fmla="*/ 328 h 604"/>
                  <a:gd name="T52" fmla="*/ 99 w 258"/>
                  <a:gd name="T53" fmla="*/ 39 h 604"/>
                  <a:gd name="T54" fmla="*/ 115 w 258"/>
                  <a:gd name="T55" fmla="*/ 32 h 604"/>
                  <a:gd name="T56" fmla="*/ 122 w 258"/>
                  <a:gd name="T57" fmla="*/ 33 h 604"/>
                  <a:gd name="T58" fmla="*/ 161 w 258"/>
                  <a:gd name="T59" fmla="*/ 43 h 604"/>
                  <a:gd name="T60" fmla="*/ 177 w 258"/>
                  <a:gd name="T61" fmla="*/ 41 h 604"/>
                  <a:gd name="T62" fmla="*/ 252 w 258"/>
                  <a:gd name="T63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8" h="604">
                    <a:moveTo>
                      <a:pt x="196" y="176"/>
                    </a:moveTo>
                    <a:lnTo>
                      <a:pt x="248" y="11"/>
                    </a:lnTo>
                    <a:cubicBezTo>
                      <a:pt x="233" y="20"/>
                      <a:pt x="199" y="41"/>
                      <a:pt x="178" y="47"/>
                    </a:cubicBezTo>
                    <a:cubicBezTo>
                      <a:pt x="173" y="48"/>
                      <a:pt x="168" y="49"/>
                      <a:pt x="161" y="49"/>
                    </a:cubicBezTo>
                    <a:cubicBezTo>
                      <a:pt x="140" y="49"/>
                      <a:pt x="120" y="39"/>
                      <a:pt x="119" y="39"/>
                    </a:cubicBezTo>
                    <a:cubicBezTo>
                      <a:pt x="119" y="39"/>
                      <a:pt x="118" y="38"/>
                      <a:pt x="115" y="38"/>
                    </a:cubicBezTo>
                    <a:cubicBezTo>
                      <a:pt x="110" y="38"/>
                      <a:pt x="106" y="40"/>
                      <a:pt x="103" y="44"/>
                    </a:cubicBezTo>
                    <a:cubicBezTo>
                      <a:pt x="93" y="55"/>
                      <a:pt x="28" y="305"/>
                      <a:pt x="29" y="328"/>
                    </a:cubicBezTo>
                    <a:cubicBezTo>
                      <a:pt x="29" y="338"/>
                      <a:pt x="25" y="376"/>
                      <a:pt x="21" y="421"/>
                    </a:cubicBezTo>
                    <a:cubicBezTo>
                      <a:pt x="15" y="476"/>
                      <a:pt x="6" y="561"/>
                      <a:pt x="10" y="569"/>
                    </a:cubicBezTo>
                    <a:cubicBezTo>
                      <a:pt x="19" y="577"/>
                      <a:pt x="67" y="596"/>
                      <a:pt x="88" y="597"/>
                    </a:cubicBezTo>
                    <a:cubicBezTo>
                      <a:pt x="105" y="599"/>
                      <a:pt x="149" y="592"/>
                      <a:pt x="161" y="590"/>
                    </a:cubicBezTo>
                    <a:cubicBezTo>
                      <a:pt x="159" y="547"/>
                      <a:pt x="195" y="191"/>
                      <a:pt x="196" y="176"/>
                    </a:cubicBezTo>
                    <a:lnTo>
                      <a:pt x="196" y="176"/>
                    </a:lnTo>
                    <a:close/>
                    <a:moveTo>
                      <a:pt x="252" y="1"/>
                    </a:moveTo>
                    <a:cubicBezTo>
                      <a:pt x="253" y="0"/>
                      <a:pt x="255" y="0"/>
                      <a:pt x="255" y="1"/>
                    </a:cubicBezTo>
                    <a:cubicBezTo>
                      <a:pt x="257" y="2"/>
                      <a:pt x="257" y="4"/>
                      <a:pt x="257" y="4"/>
                    </a:cubicBezTo>
                    <a:lnTo>
                      <a:pt x="202" y="177"/>
                    </a:lnTo>
                    <a:cubicBezTo>
                      <a:pt x="192" y="288"/>
                      <a:pt x="164" y="576"/>
                      <a:pt x="168" y="592"/>
                    </a:cubicBezTo>
                    <a:cubicBezTo>
                      <a:pt x="168" y="593"/>
                      <a:pt x="168" y="593"/>
                      <a:pt x="168" y="594"/>
                    </a:cubicBezTo>
                    <a:cubicBezTo>
                      <a:pt x="167" y="595"/>
                      <a:pt x="166" y="596"/>
                      <a:pt x="165" y="596"/>
                    </a:cubicBezTo>
                    <a:cubicBezTo>
                      <a:pt x="163" y="596"/>
                      <a:pt x="117" y="603"/>
                      <a:pt x="93" y="603"/>
                    </a:cubicBezTo>
                    <a:cubicBezTo>
                      <a:pt x="91" y="603"/>
                      <a:pt x="89" y="603"/>
                      <a:pt x="87" y="603"/>
                    </a:cubicBezTo>
                    <a:cubicBezTo>
                      <a:pt x="66" y="602"/>
                      <a:pt x="15" y="582"/>
                      <a:pt x="6" y="573"/>
                    </a:cubicBezTo>
                    <a:cubicBezTo>
                      <a:pt x="0" y="568"/>
                      <a:pt x="3" y="528"/>
                      <a:pt x="15" y="420"/>
                    </a:cubicBezTo>
                    <a:cubicBezTo>
                      <a:pt x="19" y="378"/>
                      <a:pt x="23" y="338"/>
                      <a:pt x="23" y="328"/>
                    </a:cubicBezTo>
                    <a:cubicBezTo>
                      <a:pt x="22" y="302"/>
                      <a:pt x="87" y="52"/>
                      <a:pt x="99" y="39"/>
                    </a:cubicBezTo>
                    <a:cubicBezTo>
                      <a:pt x="104" y="33"/>
                      <a:pt x="111" y="32"/>
                      <a:pt x="115" y="32"/>
                    </a:cubicBezTo>
                    <a:cubicBezTo>
                      <a:pt x="119" y="32"/>
                      <a:pt x="122" y="33"/>
                      <a:pt x="122" y="33"/>
                    </a:cubicBezTo>
                    <a:cubicBezTo>
                      <a:pt x="122" y="33"/>
                      <a:pt x="141" y="43"/>
                      <a:pt x="161" y="43"/>
                    </a:cubicBezTo>
                    <a:cubicBezTo>
                      <a:pt x="167" y="43"/>
                      <a:pt x="172" y="42"/>
                      <a:pt x="177" y="41"/>
                    </a:cubicBezTo>
                    <a:cubicBezTo>
                      <a:pt x="202" y="34"/>
                      <a:pt x="252" y="1"/>
                      <a:pt x="25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4" name="íśḷiḋe"/>
              <p:cNvSpPr/>
              <p:nvPr/>
            </p:nvSpPr>
            <p:spPr bwMode="auto">
              <a:xfrm>
                <a:off x="2214787" y="3361385"/>
                <a:ext cx="258536" cy="1531762"/>
              </a:xfrm>
              <a:custGeom>
                <a:avLst/>
                <a:gdLst>
                  <a:gd name="T0" fmla="*/ 32 w 131"/>
                  <a:gd name="T1" fmla="*/ 202 h 784"/>
                  <a:gd name="T2" fmla="*/ 35 w 131"/>
                  <a:gd name="T3" fmla="*/ 52 h 784"/>
                  <a:gd name="T4" fmla="*/ 130 w 131"/>
                  <a:gd name="T5" fmla="*/ 0 h 784"/>
                  <a:gd name="T6" fmla="*/ 94 w 131"/>
                  <a:gd name="T7" fmla="*/ 147 h 784"/>
                  <a:gd name="T8" fmla="*/ 41 w 131"/>
                  <a:gd name="T9" fmla="*/ 618 h 784"/>
                  <a:gd name="T10" fmla="*/ 31 w 131"/>
                  <a:gd name="T11" fmla="*/ 765 h 784"/>
                  <a:gd name="T12" fmla="*/ 0 w 131"/>
                  <a:gd name="T13" fmla="*/ 759 h 784"/>
                  <a:gd name="T14" fmla="*/ 12 w 131"/>
                  <a:gd name="T15" fmla="*/ 574 h 784"/>
                  <a:gd name="T16" fmla="*/ 26 w 131"/>
                  <a:gd name="T17" fmla="*/ 441 h 784"/>
                  <a:gd name="T18" fmla="*/ 35 w 131"/>
                  <a:gd name="T19" fmla="*/ 353 h 784"/>
                  <a:gd name="T20" fmla="*/ 32 w 131"/>
                  <a:gd name="T21" fmla="*/ 202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84">
                    <a:moveTo>
                      <a:pt x="32" y="202"/>
                    </a:moveTo>
                    <a:cubicBezTo>
                      <a:pt x="30" y="181"/>
                      <a:pt x="12" y="69"/>
                      <a:pt x="35" y="52"/>
                    </a:cubicBezTo>
                    <a:cubicBezTo>
                      <a:pt x="58" y="34"/>
                      <a:pt x="130" y="0"/>
                      <a:pt x="130" y="0"/>
                    </a:cubicBezTo>
                    <a:lnTo>
                      <a:pt x="94" y="147"/>
                    </a:lnTo>
                    <a:cubicBezTo>
                      <a:pt x="94" y="147"/>
                      <a:pt x="44" y="608"/>
                      <a:pt x="41" y="618"/>
                    </a:cubicBezTo>
                    <a:cubicBezTo>
                      <a:pt x="16" y="686"/>
                      <a:pt x="39" y="736"/>
                      <a:pt x="31" y="765"/>
                    </a:cubicBezTo>
                    <a:cubicBezTo>
                      <a:pt x="26" y="783"/>
                      <a:pt x="0" y="759"/>
                      <a:pt x="0" y="759"/>
                    </a:cubicBezTo>
                    <a:cubicBezTo>
                      <a:pt x="0" y="759"/>
                      <a:pt x="12" y="589"/>
                      <a:pt x="12" y="574"/>
                    </a:cubicBezTo>
                    <a:cubicBezTo>
                      <a:pt x="10" y="558"/>
                      <a:pt x="21" y="466"/>
                      <a:pt x="26" y="441"/>
                    </a:cubicBezTo>
                    <a:cubicBezTo>
                      <a:pt x="31" y="418"/>
                      <a:pt x="35" y="353"/>
                      <a:pt x="35" y="353"/>
                    </a:cubicBezTo>
                    <a:cubicBezTo>
                      <a:pt x="35" y="353"/>
                      <a:pt x="34" y="223"/>
                      <a:pt x="32" y="20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5" name="îṡļiḑè"/>
              <p:cNvSpPr/>
              <p:nvPr/>
            </p:nvSpPr>
            <p:spPr bwMode="auto">
              <a:xfrm>
                <a:off x="2206171" y="3352777"/>
                <a:ext cx="267151" cy="1514552"/>
              </a:xfrm>
              <a:custGeom>
                <a:avLst/>
                <a:gdLst>
                  <a:gd name="T0" fmla="*/ 94 w 137"/>
                  <a:gd name="T1" fmla="*/ 150 h 778"/>
                  <a:gd name="T2" fmla="*/ 129 w 137"/>
                  <a:gd name="T3" fmla="*/ 9 h 778"/>
                  <a:gd name="T4" fmla="*/ 39 w 137"/>
                  <a:gd name="T5" fmla="*/ 58 h 778"/>
                  <a:gd name="T6" fmla="*/ 36 w 137"/>
                  <a:gd name="T7" fmla="*/ 194 h 778"/>
                  <a:gd name="T8" fmla="*/ 38 w 137"/>
                  <a:gd name="T9" fmla="*/ 205 h 778"/>
                  <a:gd name="T10" fmla="*/ 41 w 137"/>
                  <a:gd name="T11" fmla="*/ 356 h 778"/>
                  <a:gd name="T12" fmla="*/ 32 w 137"/>
                  <a:gd name="T13" fmla="*/ 445 h 778"/>
                  <a:gd name="T14" fmla="*/ 17 w 137"/>
                  <a:gd name="T15" fmla="*/ 576 h 778"/>
                  <a:gd name="T16" fmla="*/ 6 w 137"/>
                  <a:gd name="T17" fmla="*/ 760 h 778"/>
                  <a:gd name="T18" fmla="*/ 26 w 137"/>
                  <a:gd name="T19" fmla="*/ 771 h 778"/>
                  <a:gd name="T20" fmla="*/ 31 w 137"/>
                  <a:gd name="T21" fmla="*/ 765 h 778"/>
                  <a:gd name="T22" fmla="*/ 31 w 137"/>
                  <a:gd name="T23" fmla="*/ 728 h 778"/>
                  <a:gd name="T24" fmla="*/ 41 w 137"/>
                  <a:gd name="T25" fmla="*/ 619 h 778"/>
                  <a:gd name="T26" fmla="*/ 94 w 137"/>
                  <a:gd name="T27" fmla="*/ 151 h 778"/>
                  <a:gd name="T28" fmla="*/ 94 w 137"/>
                  <a:gd name="T29" fmla="*/ 150 h 778"/>
                  <a:gd name="T30" fmla="*/ 132 w 137"/>
                  <a:gd name="T31" fmla="*/ 0 h 778"/>
                  <a:gd name="T32" fmla="*/ 135 w 137"/>
                  <a:gd name="T33" fmla="*/ 1 h 778"/>
                  <a:gd name="T34" fmla="*/ 135 w 137"/>
                  <a:gd name="T35" fmla="*/ 4 h 778"/>
                  <a:gd name="T36" fmla="*/ 100 w 137"/>
                  <a:gd name="T37" fmla="*/ 151 h 778"/>
                  <a:gd name="T38" fmla="*/ 47 w 137"/>
                  <a:gd name="T39" fmla="*/ 622 h 778"/>
                  <a:gd name="T40" fmla="*/ 37 w 137"/>
                  <a:gd name="T41" fmla="*/ 727 h 778"/>
                  <a:gd name="T42" fmla="*/ 36 w 137"/>
                  <a:gd name="T43" fmla="*/ 768 h 778"/>
                  <a:gd name="T44" fmla="*/ 26 w 137"/>
                  <a:gd name="T45" fmla="*/ 777 h 778"/>
                  <a:gd name="T46" fmla="*/ 1 w 137"/>
                  <a:gd name="T47" fmla="*/ 764 h 778"/>
                  <a:gd name="T48" fmla="*/ 0 w 137"/>
                  <a:gd name="T49" fmla="*/ 761 h 778"/>
                  <a:gd name="T50" fmla="*/ 11 w 137"/>
                  <a:gd name="T51" fmla="*/ 576 h 778"/>
                  <a:gd name="T52" fmla="*/ 26 w 137"/>
                  <a:gd name="T53" fmla="*/ 444 h 778"/>
                  <a:gd name="T54" fmla="*/ 35 w 137"/>
                  <a:gd name="T55" fmla="*/ 356 h 778"/>
                  <a:gd name="T56" fmla="*/ 32 w 137"/>
                  <a:gd name="T57" fmla="*/ 206 h 778"/>
                  <a:gd name="T58" fmla="*/ 30 w 137"/>
                  <a:gd name="T59" fmla="*/ 195 h 778"/>
                  <a:gd name="T60" fmla="*/ 36 w 137"/>
                  <a:gd name="T61" fmla="*/ 52 h 778"/>
                  <a:gd name="T62" fmla="*/ 132 w 137"/>
                  <a:gd name="T63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778">
                    <a:moveTo>
                      <a:pt x="94" y="150"/>
                    </a:moveTo>
                    <a:lnTo>
                      <a:pt x="129" y="9"/>
                    </a:lnTo>
                    <a:cubicBezTo>
                      <a:pt x="110" y="18"/>
                      <a:pt x="58" y="43"/>
                      <a:pt x="39" y="58"/>
                    </a:cubicBezTo>
                    <a:cubicBezTo>
                      <a:pt x="21" y="72"/>
                      <a:pt x="32" y="164"/>
                      <a:pt x="36" y="194"/>
                    </a:cubicBezTo>
                    <a:cubicBezTo>
                      <a:pt x="37" y="198"/>
                      <a:pt x="38" y="203"/>
                      <a:pt x="38" y="205"/>
                    </a:cubicBezTo>
                    <a:cubicBezTo>
                      <a:pt x="40" y="226"/>
                      <a:pt x="41" y="350"/>
                      <a:pt x="41" y="356"/>
                    </a:cubicBezTo>
                    <a:cubicBezTo>
                      <a:pt x="41" y="359"/>
                      <a:pt x="36" y="421"/>
                      <a:pt x="32" y="445"/>
                    </a:cubicBezTo>
                    <a:cubicBezTo>
                      <a:pt x="26" y="471"/>
                      <a:pt x="16" y="561"/>
                      <a:pt x="17" y="576"/>
                    </a:cubicBezTo>
                    <a:cubicBezTo>
                      <a:pt x="18" y="591"/>
                      <a:pt x="8" y="742"/>
                      <a:pt x="6" y="760"/>
                    </a:cubicBezTo>
                    <a:cubicBezTo>
                      <a:pt x="10" y="764"/>
                      <a:pt x="20" y="771"/>
                      <a:pt x="26" y="771"/>
                    </a:cubicBezTo>
                    <a:cubicBezTo>
                      <a:pt x="27" y="771"/>
                      <a:pt x="29" y="770"/>
                      <a:pt x="31" y="765"/>
                    </a:cubicBezTo>
                    <a:cubicBezTo>
                      <a:pt x="33" y="756"/>
                      <a:pt x="32" y="743"/>
                      <a:pt x="31" y="728"/>
                    </a:cubicBezTo>
                    <a:cubicBezTo>
                      <a:pt x="29" y="700"/>
                      <a:pt x="25" y="663"/>
                      <a:pt x="41" y="619"/>
                    </a:cubicBezTo>
                    <a:cubicBezTo>
                      <a:pt x="44" y="610"/>
                      <a:pt x="76" y="309"/>
                      <a:pt x="94" y="151"/>
                    </a:cubicBezTo>
                    <a:lnTo>
                      <a:pt x="94" y="150"/>
                    </a:lnTo>
                    <a:close/>
                    <a:moveTo>
                      <a:pt x="132" y="0"/>
                    </a:moveTo>
                    <a:cubicBezTo>
                      <a:pt x="132" y="0"/>
                      <a:pt x="134" y="0"/>
                      <a:pt x="135" y="1"/>
                    </a:cubicBezTo>
                    <a:cubicBezTo>
                      <a:pt x="135" y="2"/>
                      <a:pt x="136" y="2"/>
                      <a:pt x="135" y="4"/>
                    </a:cubicBezTo>
                    <a:lnTo>
                      <a:pt x="100" y="151"/>
                    </a:lnTo>
                    <a:cubicBezTo>
                      <a:pt x="95" y="200"/>
                      <a:pt x="50" y="613"/>
                      <a:pt x="47" y="622"/>
                    </a:cubicBezTo>
                    <a:cubicBezTo>
                      <a:pt x="32" y="664"/>
                      <a:pt x="35" y="699"/>
                      <a:pt x="37" y="727"/>
                    </a:cubicBezTo>
                    <a:cubicBezTo>
                      <a:pt x="39" y="743"/>
                      <a:pt x="39" y="756"/>
                      <a:pt x="36" y="768"/>
                    </a:cubicBezTo>
                    <a:cubicBezTo>
                      <a:pt x="34" y="775"/>
                      <a:pt x="29" y="777"/>
                      <a:pt x="26" y="777"/>
                    </a:cubicBezTo>
                    <a:cubicBezTo>
                      <a:pt x="15" y="777"/>
                      <a:pt x="2" y="765"/>
                      <a:pt x="1" y="764"/>
                    </a:cubicBezTo>
                    <a:cubicBezTo>
                      <a:pt x="0" y="763"/>
                      <a:pt x="0" y="763"/>
                      <a:pt x="0" y="761"/>
                    </a:cubicBezTo>
                    <a:cubicBezTo>
                      <a:pt x="0" y="760"/>
                      <a:pt x="12" y="591"/>
                      <a:pt x="11" y="576"/>
                    </a:cubicBezTo>
                    <a:cubicBezTo>
                      <a:pt x="10" y="560"/>
                      <a:pt x="20" y="467"/>
                      <a:pt x="26" y="444"/>
                    </a:cubicBezTo>
                    <a:cubicBezTo>
                      <a:pt x="30" y="421"/>
                      <a:pt x="35" y="356"/>
                      <a:pt x="35" y="356"/>
                    </a:cubicBezTo>
                    <a:cubicBezTo>
                      <a:pt x="35" y="354"/>
                      <a:pt x="34" y="226"/>
                      <a:pt x="32" y="206"/>
                    </a:cubicBezTo>
                    <a:cubicBezTo>
                      <a:pt x="32" y="203"/>
                      <a:pt x="31" y="199"/>
                      <a:pt x="30" y="195"/>
                    </a:cubicBezTo>
                    <a:cubicBezTo>
                      <a:pt x="23" y="133"/>
                      <a:pt x="17" y="68"/>
                      <a:pt x="36" y="52"/>
                    </a:cubicBezTo>
                    <a:cubicBezTo>
                      <a:pt x="58" y="35"/>
                      <a:pt x="129" y="2"/>
                      <a:pt x="13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" name="îsľíḋê"/>
              <p:cNvSpPr/>
              <p:nvPr/>
            </p:nvSpPr>
            <p:spPr bwMode="auto">
              <a:xfrm>
                <a:off x="2369908" y="2707374"/>
                <a:ext cx="301628" cy="370030"/>
              </a:xfrm>
              <a:custGeom>
                <a:avLst/>
                <a:gdLst>
                  <a:gd name="T0" fmla="*/ 103 w 154"/>
                  <a:gd name="T1" fmla="*/ 0 h 190"/>
                  <a:gd name="T2" fmla="*/ 149 w 154"/>
                  <a:gd name="T3" fmla="*/ 25 h 190"/>
                  <a:gd name="T4" fmla="*/ 149 w 154"/>
                  <a:gd name="T5" fmla="*/ 57 h 190"/>
                  <a:gd name="T6" fmla="*/ 117 w 154"/>
                  <a:gd name="T7" fmla="*/ 80 h 190"/>
                  <a:gd name="T8" fmla="*/ 19 w 154"/>
                  <a:gd name="T9" fmla="*/ 89 h 190"/>
                  <a:gd name="T10" fmla="*/ 26 w 154"/>
                  <a:gd name="T11" fmla="*/ 122 h 190"/>
                  <a:gd name="T12" fmla="*/ 35 w 154"/>
                  <a:gd name="T13" fmla="*/ 189 h 190"/>
                  <a:gd name="T14" fmla="*/ 9 w 154"/>
                  <a:gd name="T15" fmla="*/ 136 h 190"/>
                  <a:gd name="T16" fmla="*/ 7 w 154"/>
                  <a:gd name="T17" fmla="*/ 41 h 190"/>
                  <a:gd name="T18" fmla="*/ 103 w 154"/>
                  <a:gd name="T1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90">
                    <a:moveTo>
                      <a:pt x="103" y="0"/>
                    </a:moveTo>
                    <a:cubicBezTo>
                      <a:pt x="119" y="0"/>
                      <a:pt x="145" y="17"/>
                      <a:pt x="149" y="25"/>
                    </a:cubicBezTo>
                    <a:cubicBezTo>
                      <a:pt x="153" y="32"/>
                      <a:pt x="149" y="57"/>
                      <a:pt x="149" y="57"/>
                    </a:cubicBezTo>
                    <a:cubicBezTo>
                      <a:pt x="149" y="57"/>
                      <a:pt x="137" y="73"/>
                      <a:pt x="117" y="80"/>
                    </a:cubicBezTo>
                    <a:cubicBezTo>
                      <a:pt x="97" y="88"/>
                      <a:pt x="19" y="89"/>
                      <a:pt x="19" y="89"/>
                    </a:cubicBezTo>
                    <a:cubicBezTo>
                      <a:pt x="19" y="89"/>
                      <a:pt x="23" y="113"/>
                      <a:pt x="26" y="122"/>
                    </a:cubicBezTo>
                    <a:cubicBezTo>
                      <a:pt x="29" y="131"/>
                      <a:pt x="35" y="189"/>
                      <a:pt x="35" y="189"/>
                    </a:cubicBezTo>
                    <a:cubicBezTo>
                      <a:pt x="35" y="189"/>
                      <a:pt x="15" y="148"/>
                      <a:pt x="9" y="136"/>
                    </a:cubicBezTo>
                    <a:cubicBezTo>
                      <a:pt x="3" y="123"/>
                      <a:pt x="0" y="60"/>
                      <a:pt x="7" y="41"/>
                    </a:cubicBezTo>
                    <a:cubicBezTo>
                      <a:pt x="13" y="22"/>
                      <a:pt x="88" y="0"/>
                      <a:pt x="10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" name="îŝlíḋe"/>
              <p:cNvSpPr/>
              <p:nvPr/>
            </p:nvSpPr>
            <p:spPr bwMode="auto">
              <a:xfrm>
                <a:off x="2361293" y="2698766"/>
                <a:ext cx="318858" cy="387246"/>
              </a:xfrm>
              <a:custGeom>
                <a:avLst/>
                <a:gdLst>
                  <a:gd name="T0" fmla="*/ 149 w 161"/>
                  <a:gd name="T1" fmla="*/ 59 h 197"/>
                  <a:gd name="T2" fmla="*/ 150 w 161"/>
                  <a:gd name="T3" fmla="*/ 30 h 197"/>
                  <a:gd name="T4" fmla="*/ 107 w 161"/>
                  <a:gd name="T5" fmla="*/ 6 h 197"/>
                  <a:gd name="T6" fmla="*/ 12 w 161"/>
                  <a:gd name="T7" fmla="*/ 46 h 197"/>
                  <a:gd name="T8" fmla="*/ 15 w 161"/>
                  <a:gd name="T9" fmla="*/ 138 h 197"/>
                  <a:gd name="T10" fmla="*/ 33 w 161"/>
                  <a:gd name="T11" fmla="*/ 177 h 197"/>
                  <a:gd name="T12" fmla="*/ 26 w 161"/>
                  <a:gd name="T13" fmla="*/ 127 h 197"/>
                  <a:gd name="T14" fmla="*/ 19 w 161"/>
                  <a:gd name="T15" fmla="*/ 93 h 197"/>
                  <a:gd name="T16" fmla="*/ 20 w 161"/>
                  <a:gd name="T17" fmla="*/ 91 h 197"/>
                  <a:gd name="T18" fmla="*/ 22 w 161"/>
                  <a:gd name="T19" fmla="*/ 90 h 197"/>
                  <a:gd name="T20" fmla="*/ 119 w 161"/>
                  <a:gd name="T21" fmla="*/ 82 h 197"/>
                  <a:gd name="T22" fmla="*/ 149 w 161"/>
                  <a:gd name="T23" fmla="*/ 59 h 197"/>
                  <a:gd name="T24" fmla="*/ 107 w 161"/>
                  <a:gd name="T25" fmla="*/ 0 h 197"/>
                  <a:gd name="T26" fmla="*/ 155 w 161"/>
                  <a:gd name="T27" fmla="*/ 27 h 197"/>
                  <a:gd name="T28" fmla="*/ 155 w 161"/>
                  <a:gd name="T29" fmla="*/ 61 h 197"/>
                  <a:gd name="T30" fmla="*/ 154 w 161"/>
                  <a:gd name="T31" fmla="*/ 63 h 197"/>
                  <a:gd name="T32" fmla="*/ 121 w 161"/>
                  <a:gd name="T33" fmla="*/ 87 h 197"/>
                  <a:gd name="T34" fmla="*/ 26 w 161"/>
                  <a:gd name="T35" fmla="*/ 96 h 197"/>
                  <a:gd name="T36" fmla="*/ 32 w 161"/>
                  <a:gd name="T37" fmla="*/ 125 h 197"/>
                  <a:gd name="T38" fmla="*/ 40 w 161"/>
                  <a:gd name="T39" fmla="*/ 193 h 197"/>
                  <a:gd name="T40" fmla="*/ 38 w 161"/>
                  <a:gd name="T41" fmla="*/ 196 h 197"/>
                  <a:gd name="T42" fmla="*/ 37 w 161"/>
                  <a:gd name="T43" fmla="*/ 196 h 197"/>
                  <a:gd name="T44" fmla="*/ 35 w 161"/>
                  <a:gd name="T45" fmla="*/ 195 h 197"/>
                  <a:gd name="T46" fmla="*/ 9 w 161"/>
                  <a:gd name="T47" fmla="*/ 141 h 197"/>
                  <a:gd name="T48" fmla="*/ 7 w 161"/>
                  <a:gd name="T49" fmla="*/ 44 h 197"/>
                  <a:gd name="T50" fmla="*/ 107 w 161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1" h="197">
                    <a:moveTo>
                      <a:pt x="149" y="59"/>
                    </a:moveTo>
                    <a:cubicBezTo>
                      <a:pt x="151" y="50"/>
                      <a:pt x="152" y="35"/>
                      <a:pt x="150" y="30"/>
                    </a:cubicBezTo>
                    <a:cubicBezTo>
                      <a:pt x="146" y="24"/>
                      <a:pt x="122" y="6"/>
                      <a:pt x="107" y="6"/>
                    </a:cubicBezTo>
                    <a:cubicBezTo>
                      <a:pt x="91" y="6"/>
                      <a:pt x="18" y="30"/>
                      <a:pt x="12" y="46"/>
                    </a:cubicBezTo>
                    <a:cubicBezTo>
                      <a:pt x="6" y="64"/>
                      <a:pt x="8" y="127"/>
                      <a:pt x="15" y="138"/>
                    </a:cubicBezTo>
                    <a:cubicBezTo>
                      <a:pt x="18" y="145"/>
                      <a:pt x="27" y="164"/>
                      <a:pt x="33" y="177"/>
                    </a:cubicBezTo>
                    <a:cubicBezTo>
                      <a:pt x="30" y="158"/>
                      <a:pt x="28" y="132"/>
                      <a:pt x="26" y="127"/>
                    </a:cubicBezTo>
                    <a:cubicBezTo>
                      <a:pt x="23" y="118"/>
                      <a:pt x="19" y="94"/>
                      <a:pt x="19" y="93"/>
                    </a:cubicBezTo>
                    <a:cubicBezTo>
                      <a:pt x="19" y="93"/>
                      <a:pt x="19" y="92"/>
                      <a:pt x="20" y="91"/>
                    </a:cubicBezTo>
                    <a:cubicBezTo>
                      <a:pt x="20" y="90"/>
                      <a:pt x="21" y="90"/>
                      <a:pt x="22" y="90"/>
                    </a:cubicBezTo>
                    <a:cubicBezTo>
                      <a:pt x="23" y="90"/>
                      <a:pt x="100" y="89"/>
                      <a:pt x="119" y="82"/>
                    </a:cubicBezTo>
                    <a:cubicBezTo>
                      <a:pt x="135" y="76"/>
                      <a:pt x="147" y="62"/>
                      <a:pt x="149" y="59"/>
                    </a:cubicBezTo>
                    <a:close/>
                    <a:moveTo>
                      <a:pt x="107" y="0"/>
                    </a:moveTo>
                    <a:cubicBezTo>
                      <a:pt x="123" y="0"/>
                      <a:pt x="151" y="19"/>
                      <a:pt x="155" y="27"/>
                    </a:cubicBezTo>
                    <a:cubicBezTo>
                      <a:pt x="160" y="35"/>
                      <a:pt x="156" y="57"/>
                      <a:pt x="155" y="61"/>
                    </a:cubicBezTo>
                    <a:cubicBezTo>
                      <a:pt x="155" y="61"/>
                      <a:pt x="155" y="62"/>
                      <a:pt x="154" y="63"/>
                    </a:cubicBezTo>
                    <a:cubicBezTo>
                      <a:pt x="154" y="63"/>
                      <a:pt x="141" y="80"/>
                      <a:pt x="121" y="87"/>
                    </a:cubicBezTo>
                    <a:cubicBezTo>
                      <a:pt x="103" y="94"/>
                      <a:pt x="42" y="96"/>
                      <a:pt x="26" y="96"/>
                    </a:cubicBezTo>
                    <a:cubicBezTo>
                      <a:pt x="27" y="103"/>
                      <a:pt x="30" y="119"/>
                      <a:pt x="32" y="125"/>
                    </a:cubicBezTo>
                    <a:cubicBezTo>
                      <a:pt x="35" y="135"/>
                      <a:pt x="40" y="191"/>
                      <a:pt x="40" y="193"/>
                    </a:cubicBezTo>
                    <a:cubicBezTo>
                      <a:pt x="40" y="195"/>
                      <a:pt x="40" y="196"/>
                      <a:pt x="38" y="196"/>
                    </a:cubicBezTo>
                    <a:cubicBezTo>
                      <a:pt x="38" y="196"/>
                      <a:pt x="38" y="196"/>
                      <a:pt x="37" y="196"/>
                    </a:cubicBezTo>
                    <a:cubicBezTo>
                      <a:pt x="37" y="196"/>
                      <a:pt x="35" y="196"/>
                      <a:pt x="35" y="195"/>
                    </a:cubicBezTo>
                    <a:cubicBezTo>
                      <a:pt x="34" y="194"/>
                      <a:pt x="15" y="153"/>
                      <a:pt x="9" y="141"/>
                    </a:cubicBezTo>
                    <a:cubicBezTo>
                      <a:pt x="2" y="127"/>
                      <a:pt x="0" y="63"/>
                      <a:pt x="7" y="44"/>
                    </a:cubicBezTo>
                    <a:cubicBezTo>
                      <a:pt x="14" y="22"/>
                      <a:pt x="92" y="0"/>
                      <a:pt x="10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8" name="ïṡľiďè"/>
              <p:cNvSpPr/>
              <p:nvPr/>
            </p:nvSpPr>
            <p:spPr bwMode="auto">
              <a:xfrm>
                <a:off x="2507794" y="3318355"/>
                <a:ext cx="620486" cy="1678057"/>
              </a:xfrm>
              <a:custGeom>
                <a:avLst/>
                <a:gdLst>
                  <a:gd name="T0" fmla="*/ 269 w 317"/>
                  <a:gd name="T1" fmla="*/ 40 h 858"/>
                  <a:gd name="T2" fmla="*/ 316 w 317"/>
                  <a:gd name="T3" fmla="*/ 59 h 858"/>
                  <a:gd name="T4" fmla="*/ 277 w 317"/>
                  <a:gd name="T5" fmla="*/ 454 h 858"/>
                  <a:gd name="T6" fmla="*/ 302 w 317"/>
                  <a:gd name="T7" fmla="*/ 792 h 858"/>
                  <a:gd name="T8" fmla="*/ 197 w 317"/>
                  <a:gd name="T9" fmla="*/ 831 h 858"/>
                  <a:gd name="T10" fmla="*/ 82 w 317"/>
                  <a:gd name="T11" fmla="*/ 786 h 858"/>
                  <a:gd name="T12" fmla="*/ 10 w 317"/>
                  <a:gd name="T13" fmla="*/ 342 h 858"/>
                  <a:gd name="T14" fmla="*/ 161 w 317"/>
                  <a:gd name="T15" fmla="*/ 0 h 858"/>
                  <a:gd name="T16" fmla="*/ 269 w 317"/>
                  <a:gd name="T17" fmla="*/ 4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858">
                    <a:moveTo>
                      <a:pt x="269" y="40"/>
                    </a:moveTo>
                    <a:cubicBezTo>
                      <a:pt x="295" y="46"/>
                      <a:pt x="316" y="59"/>
                      <a:pt x="316" y="59"/>
                    </a:cubicBezTo>
                    <a:cubicBezTo>
                      <a:pt x="316" y="59"/>
                      <a:pt x="275" y="425"/>
                      <a:pt x="277" y="454"/>
                    </a:cubicBezTo>
                    <a:cubicBezTo>
                      <a:pt x="279" y="481"/>
                      <a:pt x="297" y="786"/>
                      <a:pt x="302" y="792"/>
                    </a:cubicBezTo>
                    <a:cubicBezTo>
                      <a:pt x="302" y="792"/>
                      <a:pt x="231" y="824"/>
                      <a:pt x="197" y="831"/>
                    </a:cubicBezTo>
                    <a:cubicBezTo>
                      <a:pt x="163" y="839"/>
                      <a:pt x="104" y="857"/>
                      <a:pt x="82" y="786"/>
                    </a:cubicBezTo>
                    <a:cubicBezTo>
                      <a:pt x="59" y="717"/>
                      <a:pt x="0" y="413"/>
                      <a:pt x="10" y="342"/>
                    </a:cubicBezTo>
                    <a:cubicBezTo>
                      <a:pt x="21" y="270"/>
                      <a:pt x="161" y="0"/>
                      <a:pt x="161" y="0"/>
                    </a:cubicBezTo>
                    <a:cubicBezTo>
                      <a:pt x="161" y="0"/>
                      <a:pt x="242" y="33"/>
                      <a:pt x="269" y="4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9" name="ïŝľïḋê"/>
              <p:cNvSpPr/>
              <p:nvPr/>
            </p:nvSpPr>
            <p:spPr bwMode="auto">
              <a:xfrm>
                <a:off x="2499179" y="3309753"/>
                <a:ext cx="637721" cy="1652238"/>
              </a:xfrm>
              <a:custGeom>
                <a:avLst/>
                <a:gdLst>
                  <a:gd name="T0" fmla="*/ 278 w 325"/>
                  <a:gd name="T1" fmla="*/ 457 h 847"/>
                  <a:gd name="T2" fmla="*/ 317 w 325"/>
                  <a:gd name="T3" fmla="*/ 64 h 847"/>
                  <a:gd name="T4" fmla="*/ 272 w 325"/>
                  <a:gd name="T5" fmla="*/ 45 h 847"/>
                  <a:gd name="T6" fmla="*/ 166 w 325"/>
                  <a:gd name="T7" fmla="*/ 7 h 847"/>
                  <a:gd name="T8" fmla="*/ 17 w 325"/>
                  <a:gd name="T9" fmla="*/ 346 h 847"/>
                  <a:gd name="T10" fmla="*/ 89 w 325"/>
                  <a:gd name="T11" fmla="*/ 790 h 847"/>
                  <a:gd name="T12" fmla="*/ 151 w 325"/>
                  <a:gd name="T13" fmla="*/ 840 h 847"/>
                  <a:gd name="T14" fmla="*/ 193 w 325"/>
                  <a:gd name="T15" fmla="*/ 834 h 847"/>
                  <a:gd name="T16" fmla="*/ 200 w 325"/>
                  <a:gd name="T17" fmla="*/ 833 h 847"/>
                  <a:gd name="T18" fmla="*/ 302 w 325"/>
                  <a:gd name="T19" fmla="*/ 796 h 847"/>
                  <a:gd name="T20" fmla="*/ 281 w 325"/>
                  <a:gd name="T21" fmla="*/ 502 h 847"/>
                  <a:gd name="T22" fmla="*/ 278 w 325"/>
                  <a:gd name="T23" fmla="*/ 457 h 847"/>
                  <a:gd name="T24" fmla="*/ 322 w 325"/>
                  <a:gd name="T25" fmla="*/ 59 h 847"/>
                  <a:gd name="T26" fmla="*/ 324 w 325"/>
                  <a:gd name="T27" fmla="*/ 62 h 847"/>
                  <a:gd name="T28" fmla="*/ 284 w 325"/>
                  <a:gd name="T29" fmla="*/ 457 h 847"/>
                  <a:gd name="T30" fmla="*/ 287 w 325"/>
                  <a:gd name="T31" fmla="*/ 501 h 847"/>
                  <a:gd name="T32" fmla="*/ 308 w 325"/>
                  <a:gd name="T33" fmla="*/ 796 h 847"/>
                  <a:gd name="T34" fmla="*/ 309 w 325"/>
                  <a:gd name="T35" fmla="*/ 798 h 847"/>
                  <a:gd name="T36" fmla="*/ 307 w 325"/>
                  <a:gd name="T37" fmla="*/ 800 h 847"/>
                  <a:gd name="T38" fmla="*/ 202 w 325"/>
                  <a:gd name="T39" fmla="*/ 839 h 847"/>
                  <a:gd name="T40" fmla="*/ 194 w 325"/>
                  <a:gd name="T41" fmla="*/ 840 h 847"/>
                  <a:gd name="T42" fmla="*/ 151 w 325"/>
                  <a:gd name="T43" fmla="*/ 846 h 847"/>
                  <a:gd name="T44" fmla="*/ 83 w 325"/>
                  <a:gd name="T45" fmla="*/ 792 h 847"/>
                  <a:gd name="T46" fmla="*/ 11 w 325"/>
                  <a:gd name="T47" fmla="*/ 345 h 847"/>
                  <a:gd name="T48" fmla="*/ 163 w 325"/>
                  <a:gd name="T49" fmla="*/ 1 h 847"/>
                  <a:gd name="T50" fmla="*/ 166 w 325"/>
                  <a:gd name="T51" fmla="*/ 1 h 847"/>
                  <a:gd name="T52" fmla="*/ 274 w 325"/>
                  <a:gd name="T53" fmla="*/ 39 h 847"/>
                  <a:gd name="T54" fmla="*/ 322 w 325"/>
                  <a:gd name="T55" fmla="*/ 59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847">
                    <a:moveTo>
                      <a:pt x="278" y="457"/>
                    </a:moveTo>
                    <a:cubicBezTo>
                      <a:pt x="276" y="429"/>
                      <a:pt x="314" y="95"/>
                      <a:pt x="317" y="64"/>
                    </a:cubicBezTo>
                    <a:cubicBezTo>
                      <a:pt x="311" y="61"/>
                      <a:pt x="294" y="51"/>
                      <a:pt x="272" y="45"/>
                    </a:cubicBezTo>
                    <a:cubicBezTo>
                      <a:pt x="248" y="40"/>
                      <a:pt x="181" y="13"/>
                      <a:pt x="166" y="7"/>
                    </a:cubicBezTo>
                    <a:cubicBezTo>
                      <a:pt x="152" y="35"/>
                      <a:pt x="27" y="279"/>
                      <a:pt x="17" y="346"/>
                    </a:cubicBezTo>
                    <a:cubicBezTo>
                      <a:pt x="6" y="416"/>
                      <a:pt x="66" y="718"/>
                      <a:pt x="89" y="790"/>
                    </a:cubicBezTo>
                    <a:cubicBezTo>
                      <a:pt x="100" y="824"/>
                      <a:pt x="120" y="840"/>
                      <a:pt x="151" y="840"/>
                    </a:cubicBezTo>
                    <a:cubicBezTo>
                      <a:pt x="166" y="840"/>
                      <a:pt x="181" y="837"/>
                      <a:pt x="193" y="834"/>
                    </a:cubicBezTo>
                    <a:cubicBezTo>
                      <a:pt x="196" y="834"/>
                      <a:pt x="198" y="833"/>
                      <a:pt x="200" y="833"/>
                    </a:cubicBezTo>
                    <a:cubicBezTo>
                      <a:pt x="230" y="826"/>
                      <a:pt x="290" y="801"/>
                      <a:pt x="302" y="796"/>
                    </a:cubicBezTo>
                    <a:cubicBezTo>
                      <a:pt x="299" y="777"/>
                      <a:pt x="293" y="693"/>
                      <a:pt x="281" y="502"/>
                    </a:cubicBezTo>
                    <a:cubicBezTo>
                      <a:pt x="280" y="479"/>
                      <a:pt x="278" y="463"/>
                      <a:pt x="278" y="457"/>
                    </a:cubicBezTo>
                    <a:close/>
                    <a:moveTo>
                      <a:pt x="322" y="59"/>
                    </a:moveTo>
                    <a:cubicBezTo>
                      <a:pt x="323" y="60"/>
                      <a:pt x="324" y="61"/>
                      <a:pt x="324" y="62"/>
                    </a:cubicBezTo>
                    <a:cubicBezTo>
                      <a:pt x="323" y="66"/>
                      <a:pt x="282" y="429"/>
                      <a:pt x="284" y="457"/>
                    </a:cubicBezTo>
                    <a:cubicBezTo>
                      <a:pt x="285" y="463"/>
                      <a:pt x="286" y="478"/>
                      <a:pt x="287" y="501"/>
                    </a:cubicBezTo>
                    <a:cubicBezTo>
                      <a:pt x="293" y="586"/>
                      <a:pt x="305" y="785"/>
                      <a:pt x="308" y="796"/>
                    </a:cubicBezTo>
                    <a:cubicBezTo>
                      <a:pt x="309" y="796"/>
                      <a:pt x="309" y="797"/>
                      <a:pt x="309" y="798"/>
                    </a:cubicBezTo>
                    <a:cubicBezTo>
                      <a:pt x="308" y="799"/>
                      <a:pt x="308" y="800"/>
                      <a:pt x="307" y="800"/>
                    </a:cubicBezTo>
                    <a:cubicBezTo>
                      <a:pt x="304" y="802"/>
                      <a:pt x="235" y="831"/>
                      <a:pt x="202" y="839"/>
                    </a:cubicBezTo>
                    <a:cubicBezTo>
                      <a:pt x="200" y="839"/>
                      <a:pt x="197" y="840"/>
                      <a:pt x="194" y="840"/>
                    </a:cubicBezTo>
                    <a:cubicBezTo>
                      <a:pt x="182" y="843"/>
                      <a:pt x="167" y="846"/>
                      <a:pt x="151" y="846"/>
                    </a:cubicBezTo>
                    <a:cubicBezTo>
                      <a:pt x="117" y="846"/>
                      <a:pt x="95" y="828"/>
                      <a:pt x="83" y="792"/>
                    </a:cubicBezTo>
                    <a:cubicBezTo>
                      <a:pt x="60" y="720"/>
                      <a:pt x="0" y="416"/>
                      <a:pt x="11" y="345"/>
                    </a:cubicBezTo>
                    <a:cubicBezTo>
                      <a:pt x="22" y="274"/>
                      <a:pt x="157" y="13"/>
                      <a:pt x="163" y="1"/>
                    </a:cubicBezTo>
                    <a:cubicBezTo>
                      <a:pt x="163" y="1"/>
                      <a:pt x="165" y="0"/>
                      <a:pt x="166" y="1"/>
                    </a:cubicBezTo>
                    <a:cubicBezTo>
                      <a:pt x="167" y="1"/>
                      <a:pt x="247" y="33"/>
                      <a:pt x="274" y="39"/>
                    </a:cubicBezTo>
                    <a:cubicBezTo>
                      <a:pt x="301" y="45"/>
                      <a:pt x="321" y="59"/>
                      <a:pt x="322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0" name="íṣḻîḓè"/>
              <p:cNvSpPr/>
              <p:nvPr/>
            </p:nvSpPr>
            <p:spPr bwMode="auto">
              <a:xfrm>
                <a:off x="2335437" y="3456042"/>
                <a:ext cx="258536" cy="1110100"/>
              </a:xfrm>
              <a:custGeom>
                <a:avLst/>
                <a:gdLst>
                  <a:gd name="T0" fmla="*/ 100 w 131"/>
                  <a:gd name="T1" fmla="*/ 0 h 570"/>
                  <a:gd name="T2" fmla="*/ 125 w 131"/>
                  <a:gd name="T3" fmla="*/ 8 h 570"/>
                  <a:gd name="T4" fmla="*/ 119 w 131"/>
                  <a:gd name="T5" fmla="*/ 106 h 570"/>
                  <a:gd name="T6" fmla="*/ 99 w 131"/>
                  <a:gd name="T7" fmla="*/ 237 h 570"/>
                  <a:gd name="T8" fmla="*/ 70 w 131"/>
                  <a:gd name="T9" fmla="*/ 428 h 570"/>
                  <a:gd name="T10" fmla="*/ 74 w 131"/>
                  <a:gd name="T11" fmla="*/ 529 h 570"/>
                  <a:gd name="T12" fmla="*/ 28 w 131"/>
                  <a:gd name="T13" fmla="*/ 569 h 570"/>
                  <a:gd name="T14" fmla="*/ 4 w 131"/>
                  <a:gd name="T15" fmla="*/ 521 h 570"/>
                  <a:gd name="T16" fmla="*/ 31 w 131"/>
                  <a:gd name="T17" fmla="*/ 294 h 570"/>
                  <a:gd name="T18" fmla="*/ 61 w 131"/>
                  <a:gd name="T19" fmla="*/ 124 h 570"/>
                  <a:gd name="T20" fmla="*/ 88 w 131"/>
                  <a:gd name="T21" fmla="*/ 47 h 570"/>
                  <a:gd name="T22" fmla="*/ 100 w 131"/>
                  <a:gd name="T2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70">
                    <a:moveTo>
                      <a:pt x="100" y="0"/>
                    </a:moveTo>
                    <a:cubicBezTo>
                      <a:pt x="100" y="0"/>
                      <a:pt x="121" y="0"/>
                      <a:pt x="125" y="8"/>
                    </a:cubicBezTo>
                    <a:cubicBezTo>
                      <a:pt x="130" y="17"/>
                      <a:pt x="121" y="99"/>
                      <a:pt x="119" y="106"/>
                    </a:cubicBezTo>
                    <a:cubicBezTo>
                      <a:pt x="118" y="113"/>
                      <a:pt x="101" y="224"/>
                      <a:pt x="99" y="237"/>
                    </a:cubicBezTo>
                    <a:cubicBezTo>
                      <a:pt x="97" y="250"/>
                      <a:pt x="75" y="414"/>
                      <a:pt x="70" y="428"/>
                    </a:cubicBezTo>
                    <a:cubicBezTo>
                      <a:pt x="66" y="442"/>
                      <a:pt x="74" y="529"/>
                      <a:pt x="74" y="529"/>
                    </a:cubicBezTo>
                    <a:lnTo>
                      <a:pt x="28" y="569"/>
                    </a:lnTo>
                    <a:lnTo>
                      <a:pt x="4" y="521"/>
                    </a:lnTo>
                    <a:cubicBezTo>
                      <a:pt x="0" y="496"/>
                      <a:pt x="28" y="320"/>
                      <a:pt x="31" y="294"/>
                    </a:cubicBezTo>
                    <a:cubicBezTo>
                      <a:pt x="33" y="267"/>
                      <a:pt x="55" y="148"/>
                      <a:pt x="61" y="124"/>
                    </a:cubicBezTo>
                    <a:cubicBezTo>
                      <a:pt x="68" y="99"/>
                      <a:pt x="81" y="64"/>
                      <a:pt x="88" y="47"/>
                    </a:cubicBezTo>
                    <a:cubicBezTo>
                      <a:pt x="95" y="30"/>
                      <a:pt x="100" y="0"/>
                      <a:pt x="10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1" name="ísļíde"/>
              <p:cNvSpPr/>
              <p:nvPr/>
            </p:nvSpPr>
            <p:spPr bwMode="auto">
              <a:xfrm>
                <a:off x="2326821" y="3456042"/>
                <a:ext cx="267151" cy="1127311"/>
              </a:xfrm>
              <a:custGeom>
                <a:avLst/>
                <a:gdLst>
                  <a:gd name="T0" fmla="*/ 119 w 137"/>
                  <a:gd name="T1" fmla="*/ 109 h 577"/>
                  <a:gd name="T2" fmla="*/ 125 w 137"/>
                  <a:gd name="T3" fmla="*/ 13 h 577"/>
                  <a:gd name="T4" fmla="*/ 105 w 137"/>
                  <a:gd name="T5" fmla="*/ 6 h 577"/>
                  <a:gd name="T6" fmla="*/ 94 w 137"/>
                  <a:gd name="T7" fmla="*/ 52 h 577"/>
                  <a:gd name="T8" fmla="*/ 66 w 137"/>
                  <a:gd name="T9" fmla="*/ 128 h 577"/>
                  <a:gd name="T10" fmla="*/ 36 w 137"/>
                  <a:gd name="T11" fmla="*/ 298 h 577"/>
                  <a:gd name="T12" fmla="*/ 28 w 137"/>
                  <a:gd name="T13" fmla="*/ 354 h 577"/>
                  <a:gd name="T14" fmla="*/ 9 w 137"/>
                  <a:gd name="T15" fmla="*/ 525 h 577"/>
                  <a:gd name="T16" fmla="*/ 32 w 137"/>
                  <a:gd name="T17" fmla="*/ 568 h 577"/>
                  <a:gd name="T18" fmla="*/ 72 w 137"/>
                  <a:gd name="T19" fmla="*/ 532 h 577"/>
                  <a:gd name="T20" fmla="*/ 69 w 137"/>
                  <a:gd name="T21" fmla="*/ 432 h 577"/>
                  <a:gd name="T22" fmla="*/ 92 w 137"/>
                  <a:gd name="T23" fmla="*/ 283 h 577"/>
                  <a:gd name="T24" fmla="*/ 98 w 137"/>
                  <a:gd name="T25" fmla="*/ 241 h 577"/>
                  <a:gd name="T26" fmla="*/ 107 w 137"/>
                  <a:gd name="T27" fmla="*/ 181 h 577"/>
                  <a:gd name="T28" fmla="*/ 119 w 137"/>
                  <a:gd name="T29" fmla="*/ 109 h 577"/>
                  <a:gd name="T30" fmla="*/ 102 w 137"/>
                  <a:gd name="T31" fmla="*/ 0 h 577"/>
                  <a:gd name="T32" fmla="*/ 131 w 137"/>
                  <a:gd name="T33" fmla="*/ 10 h 577"/>
                  <a:gd name="T34" fmla="*/ 125 w 137"/>
                  <a:gd name="T35" fmla="*/ 110 h 577"/>
                  <a:gd name="T36" fmla="*/ 114 w 137"/>
                  <a:gd name="T37" fmla="*/ 182 h 577"/>
                  <a:gd name="T38" fmla="*/ 104 w 137"/>
                  <a:gd name="T39" fmla="*/ 241 h 577"/>
                  <a:gd name="T40" fmla="*/ 98 w 137"/>
                  <a:gd name="T41" fmla="*/ 284 h 577"/>
                  <a:gd name="T42" fmla="*/ 75 w 137"/>
                  <a:gd name="T43" fmla="*/ 433 h 577"/>
                  <a:gd name="T44" fmla="*/ 79 w 137"/>
                  <a:gd name="T45" fmla="*/ 533 h 577"/>
                  <a:gd name="T46" fmla="*/ 78 w 137"/>
                  <a:gd name="T47" fmla="*/ 536 h 577"/>
                  <a:gd name="T48" fmla="*/ 33 w 137"/>
                  <a:gd name="T49" fmla="*/ 576 h 577"/>
                  <a:gd name="T50" fmla="*/ 31 w 137"/>
                  <a:gd name="T51" fmla="*/ 576 h 577"/>
                  <a:gd name="T52" fmla="*/ 28 w 137"/>
                  <a:gd name="T53" fmla="*/ 574 h 577"/>
                  <a:gd name="T54" fmla="*/ 3 w 137"/>
                  <a:gd name="T55" fmla="*/ 527 h 577"/>
                  <a:gd name="T56" fmla="*/ 3 w 137"/>
                  <a:gd name="T57" fmla="*/ 526 h 577"/>
                  <a:gd name="T58" fmla="*/ 22 w 137"/>
                  <a:gd name="T59" fmla="*/ 353 h 577"/>
                  <a:gd name="T60" fmla="*/ 30 w 137"/>
                  <a:gd name="T61" fmla="*/ 298 h 577"/>
                  <a:gd name="T62" fmla="*/ 60 w 137"/>
                  <a:gd name="T63" fmla="*/ 127 h 577"/>
                  <a:gd name="T64" fmla="*/ 88 w 137"/>
                  <a:gd name="T65" fmla="*/ 50 h 577"/>
                  <a:gd name="T66" fmla="*/ 99 w 137"/>
                  <a:gd name="T67" fmla="*/ 3 h 577"/>
                  <a:gd name="T68" fmla="*/ 102 w 137"/>
                  <a:gd name="T6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577">
                    <a:moveTo>
                      <a:pt x="119" y="109"/>
                    </a:moveTo>
                    <a:cubicBezTo>
                      <a:pt x="121" y="99"/>
                      <a:pt x="129" y="20"/>
                      <a:pt x="125" y="13"/>
                    </a:cubicBezTo>
                    <a:cubicBezTo>
                      <a:pt x="123" y="9"/>
                      <a:pt x="113" y="7"/>
                      <a:pt x="105" y="6"/>
                    </a:cubicBezTo>
                    <a:cubicBezTo>
                      <a:pt x="104" y="15"/>
                      <a:pt x="100" y="37"/>
                      <a:pt x="94" y="52"/>
                    </a:cubicBezTo>
                    <a:cubicBezTo>
                      <a:pt x="80" y="85"/>
                      <a:pt x="71" y="110"/>
                      <a:pt x="66" y="128"/>
                    </a:cubicBezTo>
                    <a:cubicBezTo>
                      <a:pt x="60" y="154"/>
                      <a:pt x="38" y="273"/>
                      <a:pt x="36" y="298"/>
                    </a:cubicBezTo>
                    <a:cubicBezTo>
                      <a:pt x="35" y="306"/>
                      <a:pt x="32" y="327"/>
                      <a:pt x="28" y="354"/>
                    </a:cubicBezTo>
                    <a:cubicBezTo>
                      <a:pt x="20" y="413"/>
                      <a:pt x="7" y="506"/>
                      <a:pt x="9" y="525"/>
                    </a:cubicBezTo>
                    <a:lnTo>
                      <a:pt x="32" y="568"/>
                    </a:lnTo>
                    <a:lnTo>
                      <a:pt x="72" y="532"/>
                    </a:lnTo>
                    <a:cubicBezTo>
                      <a:pt x="72" y="518"/>
                      <a:pt x="65" y="444"/>
                      <a:pt x="69" y="432"/>
                    </a:cubicBezTo>
                    <a:cubicBezTo>
                      <a:pt x="72" y="422"/>
                      <a:pt x="85" y="335"/>
                      <a:pt x="92" y="283"/>
                    </a:cubicBezTo>
                    <a:cubicBezTo>
                      <a:pt x="95" y="260"/>
                      <a:pt x="97" y="244"/>
                      <a:pt x="98" y="241"/>
                    </a:cubicBezTo>
                    <a:cubicBezTo>
                      <a:pt x="100" y="235"/>
                      <a:pt x="104" y="208"/>
                      <a:pt x="107" y="181"/>
                    </a:cubicBezTo>
                    <a:cubicBezTo>
                      <a:pt x="113" y="147"/>
                      <a:pt x="118" y="113"/>
                      <a:pt x="119" y="109"/>
                    </a:cubicBezTo>
                    <a:close/>
                    <a:moveTo>
                      <a:pt x="102" y="0"/>
                    </a:moveTo>
                    <a:cubicBezTo>
                      <a:pt x="104" y="0"/>
                      <a:pt x="126" y="1"/>
                      <a:pt x="131" y="10"/>
                    </a:cubicBezTo>
                    <a:cubicBezTo>
                      <a:pt x="136" y="21"/>
                      <a:pt x="126" y="106"/>
                      <a:pt x="125" y="110"/>
                    </a:cubicBezTo>
                    <a:cubicBezTo>
                      <a:pt x="124" y="114"/>
                      <a:pt x="119" y="150"/>
                      <a:pt x="114" y="182"/>
                    </a:cubicBezTo>
                    <a:cubicBezTo>
                      <a:pt x="110" y="210"/>
                      <a:pt x="106" y="235"/>
                      <a:pt x="104" y="241"/>
                    </a:cubicBezTo>
                    <a:cubicBezTo>
                      <a:pt x="104" y="245"/>
                      <a:pt x="101" y="263"/>
                      <a:pt x="98" y="284"/>
                    </a:cubicBezTo>
                    <a:cubicBezTo>
                      <a:pt x="88" y="354"/>
                      <a:pt x="78" y="424"/>
                      <a:pt x="75" y="433"/>
                    </a:cubicBezTo>
                    <a:cubicBezTo>
                      <a:pt x="72" y="444"/>
                      <a:pt x="77" y="509"/>
                      <a:pt x="79" y="533"/>
                    </a:cubicBezTo>
                    <a:cubicBezTo>
                      <a:pt x="79" y="534"/>
                      <a:pt x="78" y="535"/>
                      <a:pt x="78" y="536"/>
                    </a:cubicBezTo>
                    <a:lnTo>
                      <a:pt x="33" y="576"/>
                    </a:lnTo>
                    <a:cubicBezTo>
                      <a:pt x="32" y="576"/>
                      <a:pt x="31" y="576"/>
                      <a:pt x="31" y="576"/>
                    </a:cubicBezTo>
                    <a:cubicBezTo>
                      <a:pt x="30" y="576"/>
                      <a:pt x="28" y="576"/>
                      <a:pt x="28" y="574"/>
                    </a:cubicBezTo>
                    <a:lnTo>
                      <a:pt x="3" y="527"/>
                    </a:lnTo>
                    <a:lnTo>
                      <a:pt x="3" y="526"/>
                    </a:lnTo>
                    <a:cubicBezTo>
                      <a:pt x="0" y="507"/>
                      <a:pt x="13" y="417"/>
                      <a:pt x="22" y="353"/>
                    </a:cubicBezTo>
                    <a:cubicBezTo>
                      <a:pt x="26" y="326"/>
                      <a:pt x="29" y="305"/>
                      <a:pt x="30" y="298"/>
                    </a:cubicBezTo>
                    <a:cubicBezTo>
                      <a:pt x="31" y="272"/>
                      <a:pt x="54" y="152"/>
                      <a:pt x="60" y="127"/>
                    </a:cubicBezTo>
                    <a:cubicBezTo>
                      <a:pt x="65" y="109"/>
                      <a:pt x="74" y="83"/>
                      <a:pt x="88" y="50"/>
                    </a:cubicBezTo>
                    <a:cubicBezTo>
                      <a:pt x="94" y="33"/>
                      <a:pt x="99" y="3"/>
                      <a:pt x="99" y="3"/>
                    </a:cubicBezTo>
                    <a:cubicBezTo>
                      <a:pt x="100" y="2"/>
                      <a:pt x="101" y="0"/>
                      <a:pt x="10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2" name="iSḻiḓé"/>
              <p:cNvSpPr/>
              <p:nvPr/>
            </p:nvSpPr>
            <p:spPr bwMode="auto">
              <a:xfrm>
                <a:off x="2507794" y="3404409"/>
                <a:ext cx="146506" cy="94662"/>
              </a:xfrm>
              <a:custGeom>
                <a:avLst/>
                <a:gdLst>
                  <a:gd name="T0" fmla="*/ 13 w 73"/>
                  <a:gd name="T1" fmla="*/ 0 h 50"/>
                  <a:gd name="T2" fmla="*/ 69 w 73"/>
                  <a:gd name="T3" fmla="*/ 11 h 50"/>
                  <a:gd name="T4" fmla="*/ 31 w 73"/>
                  <a:gd name="T5" fmla="*/ 49 h 50"/>
                  <a:gd name="T6" fmla="*/ 6 w 73"/>
                  <a:gd name="T7" fmla="*/ 43 h 50"/>
                  <a:gd name="T8" fmla="*/ 0 w 73"/>
                  <a:gd name="T9" fmla="*/ 9 h 50"/>
                  <a:gd name="T10" fmla="*/ 13 w 73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0">
                    <a:moveTo>
                      <a:pt x="13" y="0"/>
                    </a:moveTo>
                    <a:cubicBezTo>
                      <a:pt x="25" y="0"/>
                      <a:pt x="72" y="3"/>
                      <a:pt x="69" y="11"/>
                    </a:cubicBezTo>
                    <a:cubicBezTo>
                      <a:pt x="66" y="20"/>
                      <a:pt x="31" y="49"/>
                      <a:pt x="31" y="49"/>
                    </a:cubicBezTo>
                    <a:cubicBezTo>
                      <a:pt x="25" y="42"/>
                      <a:pt x="6" y="43"/>
                      <a:pt x="6" y="43"/>
                    </a:cubicBezTo>
                    <a:cubicBezTo>
                      <a:pt x="4" y="34"/>
                      <a:pt x="0" y="9"/>
                      <a:pt x="0" y="9"/>
                    </a:cubicBezTo>
                    <a:cubicBezTo>
                      <a:pt x="0" y="9"/>
                      <a:pt x="0" y="0"/>
                      <a:pt x="1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3" name="iš1îḋê"/>
              <p:cNvSpPr/>
              <p:nvPr/>
            </p:nvSpPr>
            <p:spPr bwMode="auto">
              <a:xfrm>
                <a:off x="2507794" y="3395807"/>
                <a:ext cx="155121" cy="111868"/>
              </a:xfrm>
              <a:custGeom>
                <a:avLst/>
                <a:gdLst>
                  <a:gd name="T0" fmla="*/ 35 w 80"/>
                  <a:gd name="T1" fmla="*/ 48 h 57"/>
                  <a:gd name="T2" fmla="*/ 72 w 80"/>
                  <a:gd name="T3" fmla="*/ 14 h 57"/>
                  <a:gd name="T4" fmla="*/ 17 w 80"/>
                  <a:gd name="T5" fmla="*/ 7 h 57"/>
                  <a:gd name="T6" fmla="*/ 6 w 80"/>
                  <a:gd name="T7" fmla="*/ 13 h 57"/>
                  <a:gd name="T8" fmla="*/ 12 w 80"/>
                  <a:gd name="T9" fmla="*/ 43 h 57"/>
                  <a:gd name="T10" fmla="*/ 35 w 80"/>
                  <a:gd name="T11" fmla="*/ 48 h 57"/>
                  <a:gd name="T12" fmla="*/ 17 w 80"/>
                  <a:gd name="T13" fmla="*/ 0 h 57"/>
                  <a:gd name="T14" fmla="*/ 77 w 80"/>
                  <a:gd name="T15" fmla="*/ 11 h 57"/>
                  <a:gd name="T16" fmla="*/ 78 w 80"/>
                  <a:gd name="T17" fmla="*/ 16 h 57"/>
                  <a:gd name="T18" fmla="*/ 37 w 80"/>
                  <a:gd name="T19" fmla="*/ 55 h 57"/>
                  <a:gd name="T20" fmla="*/ 35 w 80"/>
                  <a:gd name="T21" fmla="*/ 56 h 57"/>
                  <a:gd name="T22" fmla="*/ 33 w 80"/>
                  <a:gd name="T23" fmla="*/ 55 h 57"/>
                  <a:gd name="T24" fmla="*/ 11 w 80"/>
                  <a:gd name="T25" fmla="*/ 50 h 57"/>
                  <a:gd name="T26" fmla="*/ 9 w 80"/>
                  <a:gd name="T27" fmla="*/ 50 h 57"/>
                  <a:gd name="T28" fmla="*/ 6 w 80"/>
                  <a:gd name="T29" fmla="*/ 47 h 57"/>
                  <a:gd name="T30" fmla="*/ 0 w 80"/>
                  <a:gd name="T31" fmla="*/ 13 h 57"/>
                  <a:gd name="T32" fmla="*/ 0 w 80"/>
                  <a:gd name="T33" fmla="*/ 12 h 57"/>
                  <a:gd name="T34" fmla="*/ 17 w 80"/>
                  <a:gd name="T3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57">
                    <a:moveTo>
                      <a:pt x="35" y="48"/>
                    </a:moveTo>
                    <a:cubicBezTo>
                      <a:pt x="49" y="38"/>
                      <a:pt x="69" y="20"/>
                      <a:pt x="72" y="14"/>
                    </a:cubicBezTo>
                    <a:cubicBezTo>
                      <a:pt x="68" y="10"/>
                      <a:pt x="36" y="7"/>
                      <a:pt x="17" y="7"/>
                    </a:cubicBezTo>
                    <a:cubicBezTo>
                      <a:pt x="8" y="7"/>
                      <a:pt x="7" y="11"/>
                      <a:pt x="6" y="13"/>
                    </a:cubicBezTo>
                    <a:cubicBezTo>
                      <a:pt x="7" y="16"/>
                      <a:pt x="10" y="34"/>
                      <a:pt x="12" y="43"/>
                    </a:cubicBezTo>
                    <a:cubicBezTo>
                      <a:pt x="18" y="44"/>
                      <a:pt x="29" y="45"/>
                      <a:pt x="35" y="48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71" y="1"/>
                      <a:pt x="77" y="11"/>
                    </a:cubicBezTo>
                    <a:cubicBezTo>
                      <a:pt x="78" y="13"/>
                      <a:pt x="79" y="14"/>
                      <a:pt x="78" y="16"/>
                    </a:cubicBezTo>
                    <a:cubicBezTo>
                      <a:pt x="75" y="25"/>
                      <a:pt x="44" y="50"/>
                      <a:pt x="37" y="55"/>
                    </a:cubicBezTo>
                    <a:cubicBezTo>
                      <a:pt x="37" y="55"/>
                      <a:pt x="36" y="56"/>
                      <a:pt x="35" y="56"/>
                    </a:cubicBezTo>
                    <a:cubicBezTo>
                      <a:pt x="34" y="56"/>
                      <a:pt x="34" y="55"/>
                      <a:pt x="33" y="55"/>
                    </a:cubicBezTo>
                    <a:cubicBezTo>
                      <a:pt x="30" y="51"/>
                      <a:pt x="19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ubicBezTo>
                      <a:pt x="7" y="50"/>
                      <a:pt x="7" y="48"/>
                      <a:pt x="6" y="47"/>
                    </a:cubicBezTo>
                    <a:cubicBezTo>
                      <a:pt x="4" y="38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4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4" name="ïṥľídê"/>
              <p:cNvSpPr/>
              <p:nvPr/>
            </p:nvSpPr>
            <p:spPr bwMode="auto">
              <a:xfrm>
                <a:off x="2593972" y="3215090"/>
                <a:ext cx="206829" cy="249559"/>
              </a:xfrm>
              <a:custGeom>
                <a:avLst/>
                <a:gdLst>
                  <a:gd name="T0" fmla="*/ 75 w 107"/>
                  <a:gd name="T1" fmla="*/ 0 h 127"/>
                  <a:gd name="T2" fmla="*/ 97 w 107"/>
                  <a:gd name="T3" fmla="*/ 19 h 127"/>
                  <a:gd name="T4" fmla="*/ 50 w 107"/>
                  <a:gd name="T5" fmla="*/ 126 h 127"/>
                  <a:gd name="T6" fmla="*/ 0 w 107"/>
                  <a:gd name="T7" fmla="*/ 88 h 127"/>
                  <a:gd name="T8" fmla="*/ 70 w 107"/>
                  <a:gd name="T9" fmla="*/ 34 h 127"/>
                  <a:gd name="T10" fmla="*/ 75 w 107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27">
                    <a:moveTo>
                      <a:pt x="75" y="0"/>
                    </a:moveTo>
                    <a:cubicBezTo>
                      <a:pt x="81" y="2"/>
                      <a:pt x="91" y="12"/>
                      <a:pt x="97" y="19"/>
                    </a:cubicBezTo>
                    <a:cubicBezTo>
                      <a:pt x="106" y="29"/>
                      <a:pt x="50" y="126"/>
                      <a:pt x="50" y="126"/>
                    </a:cubicBezTo>
                    <a:lnTo>
                      <a:pt x="0" y="88"/>
                    </a:lnTo>
                    <a:cubicBezTo>
                      <a:pt x="5" y="87"/>
                      <a:pt x="63" y="37"/>
                      <a:pt x="70" y="34"/>
                    </a:cubicBezTo>
                    <a:cubicBezTo>
                      <a:pt x="77" y="31"/>
                      <a:pt x="75" y="0"/>
                      <a:pt x="7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5" name="iṣḷíḓé"/>
              <p:cNvSpPr/>
              <p:nvPr/>
            </p:nvSpPr>
            <p:spPr bwMode="auto">
              <a:xfrm>
                <a:off x="2585357" y="3215090"/>
                <a:ext cx="215444" cy="258162"/>
              </a:xfrm>
              <a:custGeom>
                <a:avLst/>
                <a:gdLst>
                  <a:gd name="T0" fmla="*/ 52 w 110"/>
                  <a:gd name="T1" fmla="*/ 125 h 134"/>
                  <a:gd name="T2" fmla="*/ 98 w 110"/>
                  <a:gd name="T3" fmla="*/ 24 h 134"/>
                  <a:gd name="T4" fmla="*/ 82 w 110"/>
                  <a:gd name="T5" fmla="*/ 8 h 134"/>
                  <a:gd name="T6" fmla="*/ 74 w 110"/>
                  <a:gd name="T7" fmla="*/ 40 h 134"/>
                  <a:gd name="T8" fmla="*/ 41 w 110"/>
                  <a:gd name="T9" fmla="*/ 66 h 134"/>
                  <a:gd name="T10" fmla="*/ 9 w 110"/>
                  <a:gd name="T11" fmla="*/ 92 h 134"/>
                  <a:gd name="T12" fmla="*/ 52 w 110"/>
                  <a:gd name="T13" fmla="*/ 125 h 134"/>
                  <a:gd name="T14" fmla="*/ 79 w 110"/>
                  <a:gd name="T15" fmla="*/ 0 h 134"/>
                  <a:gd name="T16" fmla="*/ 102 w 110"/>
                  <a:gd name="T17" fmla="*/ 20 h 134"/>
                  <a:gd name="T18" fmla="*/ 83 w 110"/>
                  <a:gd name="T19" fmla="*/ 81 h 134"/>
                  <a:gd name="T20" fmla="*/ 56 w 110"/>
                  <a:gd name="T21" fmla="*/ 131 h 134"/>
                  <a:gd name="T22" fmla="*/ 53 w 110"/>
                  <a:gd name="T23" fmla="*/ 133 h 134"/>
                  <a:gd name="T24" fmla="*/ 51 w 110"/>
                  <a:gd name="T25" fmla="*/ 133 h 134"/>
                  <a:gd name="T26" fmla="*/ 1 w 110"/>
                  <a:gd name="T27" fmla="*/ 93 h 134"/>
                  <a:gd name="T28" fmla="*/ 0 w 110"/>
                  <a:gd name="T29" fmla="*/ 90 h 134"/>
                  <a:gd name="T30" fmla="*/ 3 w 110"/>
                  <a:gd name="T31" fmla="*/ 88 h 134"/>
                  <a:gd name="T32" fmla="*/ 37 w 110"/>
                  <a:gd name="T33" fmla="*/ 60 h 134"/>
                  <a:gd name="T34" fmla="*/ 72 w 110"/>
                  <a:gd name="T35" fmla="*/ 34 h 134"/>
                  <a:gd name="T36" fmla="*/ 75 w 110"/>
                  <a:gd name="T37" fmla="*/ 3 h 134"/>
                  <a:gd name="T38" fmla="*/ 77 w 110"/>
                  <a:gd name="T39" fmla="*/ 0 h 134"/>
                  <a:gd name="T40" fmla="*/ 79 w 110"/>
                  <a:gd name="T4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34">
                    <a:moveTo>
                      <a:pt x="52" y="125"/>
                    </a:moveTo>
                    <a:cubicBezTo>
                      <a:pt x="77" y="81"/>
                      <a:pt x="102" y="30"/>
                      <a:pt x="98" y="24"/>
                    </a:cubicBezTo>
                    <a:cubicBezTo>
                      <a:pt x="90" y="15"/>
                      <a:pt x="85" y="10"/>
                      <a:pt x="82" y="8"/>
                    </a:cubicBezTo>
                    <a:cubicBezTo>
                      <a:pt x="82" y="19"/>
                      <a:pt x="81" y="37"/>
                      <a:pt x="74" y="40"/>
                    </a:cubicBezTo>
                    <a:cubicBezTo>
                      <a:pt x="71" y="41"/>
                      <a:pt x="55" y="54"/>
                      <a:pt x="41" y="66"/>
                    </a:cubicBezTo>
                    <a:cubicBezTo>
                      <a:pt x="23" y="80"/>
                      <a:pt x="13" y="88"/>
                      <a:pt x="9" y="92"/>
                    </a:cubicBezTo>
                    <a:lnTo>
                      <a:pt x="52" y="125"/>
                    </a:lnTo>
                    <a:close/>
                    <a:moveTo>
                      <a:pt x="79" y="0"/>
                    </a:moveTo>
                    <a:cubicBezTo>
                      <a:pt x="84" y="1"/>
                      <a:pt x="91" y="7"/>
                      <a:pt x="102" y="20"/>
                    </a:cubicBezTo>
                    <a:cubicBezTo>
                      <a:pt x="105" y="22"/>
                      <a:pt x="109" y="28"/>
                      <a:pt x="83" y="81"/>
                    </a:cubicBezTo>
                    <a:cubicBezTo>
                      <a:pt x="70" y="107"/>
                      <a:pt x="56" y="131"/>
                      <a:pt x="56" y="131"/>
                    </a:cubicBezTo>
                    <a:cubicBezTo>
                      <a:pt x="56" y="132"/>
                      <a:pt x="55" y="133"/>
                      <a:pt x="53" y="133"/>
                    </a:cubicBezTo>
                    <a:cubicBezTo>
                      <a:pt x="53" y="133"/>
                      <a:pt x="52" y="133"/>
                      <a:pt x="51" y="133"/>
                    </a:cubicBezTo>
                    <a:lnTo>
                      <a:pt x="1" y="93"/>
                    </a:lnTo>
                    <a:cubicBezTo>
                      <a:pt x="0" y="92"/>
                      <a:pt x="0" y="92"/>
                      <a:pt x="0" y="90"/>
                    </a:cubicBezTo>
                    <a:cubicBezTo>
                      <a:pt x="0" y="89"/>
                      <a:pt x="1" y="89"/>
                      <a:pt x="3" y="88"/>
                    </a:cubicBezTo>
                    <a:cubicBezTo>
                      <a:pt x="5" y="87"/>
                      <a:pt x="24" y="72"/>
                      <a:pt x="37" y="60"/>
                    </a:cubicBezTo>
                    <a:cubicBezTo>
                      <a:pt x="56" y="45"/>
                      <a:pt x="68" y="35"/>
                      <a:pt x="72" y="34"/>
                    </a:cubicBezTo>
                    <a:cubicBezTo>
                      <a:pt x="74" y="32"/>
                      <a:pt x="76" y="18"/>
                      <a:pt x="75" y="3"/>
                    </a:cubicBezTo>
                    <a:cubicBezTo>
                      <a:pt x="75" y="2"/>
                      <a:pt x="76" y="1"/>
                      <a:pt x="77" y="0"/>
                    </a:cubicBezTo>
                    <a:cubicBezTo>
                      <a:pt x="77" y="0"/>
                      <a:pt x="78" y="0"/>
                      <a:pt x="7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6" name="ïSḻïḋe"/>
              <p:cNvSpPr/>
              <p:nvPr/>
            </p:nvSpPr>
            <p:spPr bwMode="auto">
              <a:xfrm>
                <a:off x="2481943" y="3292542"/>
                <a:ext cx="77558" cy="146289"/>
              </a:xfrm>
              <a:custGeom>
                <a:avLst/>
                <a:gdLst>
                  <a:gd name="T0" fmla="*/ 13 w 41"/>
                  <a:gd name="T1" fmla="*/ 0 h 77"/>
                  <a:gd name="T2" fmla="*/ 40 w 41"/>
                  <a:gd name="T3" fmla="*/ 50 h 77"/>
                  <a:gd name="T4" fmla="*/ 0 w 41"/>
                  <a:gd name="T5" fmla="*/ 76 h 77"/>
                  <a:gd name="T6" fmla="*/ 5 w 41"/>
                  <a:gd name="T7" fmla="*/ 11 h 77"/>
                  <a:gd name="T8" fmla="*/ 13 w 4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7">
                    <a:moveTo>
                      <a:pt x="13" y="0"/>
                    </a:moveTo>
                    <a:cubicBezTo>
                      <a:pt x="12" y="27"/>
                      <a:pt x="40" y="50"/>
                      <a:pt x="40" y="50"/>
                    </a:cubicBezTo>
                    <a:cubicBezTo>
                      <a:pt x="34" y="51"/>
                      <a:pt x="0" y="76"/>
                      <a:pt x="0" y="76"/>
                    </a:cubicBezTo>
                    <a:cubicBezTo>
                      <a:pt x="2" y="68"/>
                      <a:pt x="2" y="16"/>
                      <a:pt x="5" y="11"/>
                    </a:cubicBezTo>
                    <a:cubicBezTo>
                      <a:pt x="7" y="6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" name="îṩľídê"/>
              <p:cNvSpPr/>
              <p:nvPr/>
            </p:nvSpPr>
            <p:spPr bwMode="auto">
              <a:xfrm>
                <a:off x="2473322" y="3283934"/>
                <a:ext cx="94799" cy="163505"/>
              </a:xfrm>
              <a:custGeom>
                <a:avLst/>
                <a:gdLst>
                  <a:gd name="T0" fmla="*/ 8 w 50"/>
                  <a:gd name="T1" fmla="*/ 73 h 84"/>
                  <a:gd name="T2" fmla="*/ 40 w 50"/>
                  <a:gd name="T3" fmla="*/ 53 h 84"/>
                  <a:gd name="T4" fmla="*/ 15 w 50"/>
                  <a:gd name="T5" fmla="*/ 11 h 84"/>
                  <a:gd name="T6" fmla="*/ 12 w 50"/>
                  <a:gd name="T7" fmla="*/ 16 h 84"/>
                  <a:gd name="T8" fmla="*/ 9 w 50"/>
                  <a:gd name="T9" fmla="*/ 47 h 84"/>
                  <a:gd name="T10" fmla="*/ 8 w 50"/>
                  <a:gd name="T11" fmla="*/ 73 h 84"/>
                  <a:gd name="T12" fmla="*/ 20 w 50"/>
                  <a:gd name="T13" fmla="*/ 3 h 84"/>
                  <a:gd name="T14" fmla="*/ 48 w 50"/>
                  <a:gd name="T15" fmla="*/ 52 h 84"/>
                  <a:gd name="T16" fmla="*/ 49 w 50"/>
                  <a:gd name="T17" fmla="*/ 55 h 84"/>
                  <a:gd name="T18" fmla="*/ 46 w 50"/>
                  <a:gd name="T19" fmla="*/ 57 h 84"/>
                  <a:gd name="T20" fmla="*/ 5 w 50"/>
                  <a:gd name="T21" fmla="*/ 82 h 84"/>
                  <a:gd name="T22" fmla="*/ 4 w 50"/>
                  <a:gd name="T23" fmla="*/ 83 h 84"/>
                  <a:gd name="T24" fmla="*/ 1 w 50"/>
                  <a:gd name="T25" fmla="*/ 82 h 84"/>
                  <a:gd name="T26" fmla="*/ 1 w 50"/>
                  <a:gd name="T27" fmla="*/ 79 h 84"/>
                  <a:gd name="T28" fmla="*/ 3 w 50"/>
                  <a:gd name="T29" fmla="*/ 47 h 84"/>
                  <a:gd name="T30" fmla="*/ 5 w 50"/>
                  <a:gd name="T31" fmla="*/ 14 h 84"/>
                  <a:gd name="T32" fmla="*/ 15 w 50"/>
                  <a:gd name="T33" fmla="*/ 1 h 84"/>
                  <a:gd name="T34" fmla="*/ 19 w 50"/>
                  <a:gd name="T35" fmla="*/ 0 h 84"/>
                  <a:gd name="T36" fmla="*/ 20 w 50"/>
                  <a:gd name="T3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84">
                    <a:moveTo>
                      <a:pt x="8" y="73"/>
                    </a:moveTo>
                    <a:cubicBezTo>
                      <a:pt x="17" y="67"/>
                      <a:pt x="32" y="58"/>
                      <a:pt x="40" y="53"/>
                    </a:cubicBezTo>
                    <a:cubicBezTo>
                      <a:pt x="33" y="46"/>
                      <a:pt x="18" y="30"/>
                      <a:pt x="15" y="11"/>
                    </a:cubicBezTo>
                    <a:cubicBezTo>
                      <a:pt x="13" y="13"/>
                      <a:pt x="12" y="15"/>
                      <a:pt x="12" y="16"/>
                    </a:cubicBezTo>
                    <a:cubicBezTo>
                      <a:pt x="10" y="19"/>
                      <a:pt x="9" y="35"/>
                      <a:pt x="9" y="47"/>
                    </a:cubicBezTo>
                    <a:cubicBezTo>
                      <a:pt x="9" y="57"/>
                      <a:pt x="9" y="67"/>
                      <a:pt x="8" y="73"/>
                    </a:cubicBezTo>
                    <a:close/>
                    <a:moveTo>
                      <a:pt x="20" y="3"/>
                    </a:moveTo>
                    <a:cubicBezTo>
                      <a:pt x="19" y="28"/>
                      <a:pt x="48" y="52"/>
                      <a:pt x="48" y="52"/>
                    </a:cubicBezTo>
                    <a:cubicBezTo>
                      <a:pt x="49" y="52"/>
                      <a:pt x="49" y="54"/>
                      <a:pt x="49" y="55"/>
                    </a:cubicBezTo>
                    <a:cubicBezTo>
                      <a:pt x="48" y="56"/>
                      <a:pt x="48" y="57"/>
                      <a:pt x="46" y="57"/>
                    </a:cubicBezTo>
                    <a:cubicBezTo>
                      <a:pt x="43" y="58"/>
                      <a:pt x="23" y="70"/>
                      <a:pt x="5" y="82"/>
                    </a:cubicBezTo>
                    <a:cubicBezTo>
                      <a:pt x="5" y="83"/>
                      <a:pt x="5" y="83"/>
                      <a:pt x="4" y="83"/>
                    </a:cubicBezTo>
                    <a:cubicBezTo>
                      <a:pt x="3" y="83"/>
                      <a:pt x="2" y="83"/>
                      <a:pt x="1" y="82"/>
                    </a:cubicBezTo>
                    <a:cubicBezTo>
                      <a:pt x="1" y="82"/>
                      <a:pt x="0" y="81"/>
                      <a:pt x="1" y="79"/>
                    </a:cubicBezTo>
                    <a:cubicBezTo>
                      <a:pt x="1" y="76"/>
                      <a:pt x="2" y="61"/>
                      <a:pt x="3" y="47"/>
                    </a:cubicBezTo>
                    <a:cubicBezTo>
                      <a:pt x="4" y="27"/>
                      <a:pt x="4" y="17"/>
                      <a:pt x="5" y="14"/>
                    </a:cubicBezTo>
                    <a:cubicBezTo>
                      <a:pt x="9" y="8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19" y="1"/>
                      <a:pt x="20" y="2"/>
                      <a:pt x="20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8" name="íşḻïḓè"/>
              <p:cNvSpPr/>
              <p:nvPr/>
            </p:nvSpPr>
            <p:spPr bwMode="auto">
              <a:xfrm>
                <a:off x="2525029" y="3240909"/>
                <a:ext cx="353335" cy="740065"/>
              </a:xfrm>
              <a:custGeom>
                <a:avLst/>
                <a:gdLst>
                  <a:gd name="T0" fmla="*/ 177 w 180"/>
                  <a:gd name="T1" fmla="*/ 64 h 378"/>
                  <a:gd name="T2" fmla="*/ 159 w 180"/>
                  <a:gd name="T3" fmla="*/ 79 h 378"/>
                  <a:gd name="T4" fmla="*/ 179 w 180"/>
                  <a:gd name="T5" fmla="*/ 88 h 378"/>
                  <a:gd name="T6" fmla="*/ 55 w 180"/>
                  <a:gd name="T7" fmla="*/ 286 h 378"/>
                  <a:gd name="T8" fmla="*/ 0 w 180"/>
                  <a:gd name="T9" fmla="*/ 377 h 378"/>
                  <a:gd name="T10" fmla="*/ 37 w 180"/>
                  <a:gd name="T11" fmla="*/ 232 h 378"/>
                  <a:gd name="T12" fmla="*/ 98 w 180"/>
                  <a:gd name="T13" fmla="*/ 68 h 378"/>
                  <a:gd name="T14" fmla="*/ 133 w 180"/>
                  <a:gd name="T15" fmla="*/ 0 h 378"/>
                  <a:gd name="T16" fmla="*/ 169 w 180"/>
                  <a:gd name="T17" fmla="*/ 43 h 378"/>
                  <a:gd name="T18" fmla="*/ 177 w 180"/>
                  <a:gd name="T19" fmla="*/ 64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378">
                    <a:moveTo>
                      <a:pt x="177" y="64"/>
                    </a:moveTo>
                    <a:lnTo>
                      <a:pt x="159" y="79"/>
                    </a:lnTo>
                    <a:lnTo>
                      <a:pt x="179" y="88"/>
                    </a:lnTo>
                    <a:cubicBezTo>
                      <a:pt x="174" y="111"/>
                      <a:pt x="64" y="275"/>
                      <a:pt x="55" y="286"/>
                    </a:cubicBezTo>
                    <a:cubicBezTo>
                      <a:pt x="46" y="296"/>
                      <a:pt x="0" y="377"/>
                      <a:pt x="0" y="377"/>
                    </a:cubicBezTo>
                    <a:cubicBezTo>
                      <a:pt x="0" y="352"/>
                      <a:pt x="22" y="268"/>
                      <a:pt x="37" y="232"/>
                    </a:cubicBezTo>
                    <a:cubicBezTo>
                      <a:pt x="52" y="196"/>
                      <a:pt x="86" y="94"/>
                      <a:pt x="98" y="68"/>
                    </a:cubicBezTo>
                    <a:cubicBezTo>
                      <a:pt x="109" y="43"/>
                      <a:pt x="133" y="0"/>
                      <a:pt x="133" y="0"/>
                    </a:cubicBezTo>
                    <a:cubicBezTo>
                      <a:pt x="135" y="10"/>
                      <a:pt x="163" y="31"/>
                      <a:pt x="169" y="43"/>
                    </a:cubicBezTo>
                    <a:cubicBezTo>
                      <a:pt x="175" y="56"/>
                      <a:pt x="177" y="64"/>
                      <a:pt x="177" y="6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9" name="ïṧľïḓè"/>
              <p:cNvSpPr/>
              <p:nvPr/>
            </p:nvSpPr>
            <p:spPr bwMode="auto">
              <a:xfrm>
                <a:off x="2525029" y="3240909"/>
                <a:ext cx="370571" cy="748668"/>
              </a:xfrm>
              <a:custGeom>
                <a:avLst/>
                <a:gdLst>
                  <a:gd name="T0" fmla="*/ 57 w 188"/>
                  <a:gd name="T1" fmla="*/ 286 h 384"/>
                  <a:gd name="T2" fmla="*/ 179 w 188"/>
                  <a:gd name="T3" fmla="*/ 92 h 384"/>
                  <a:gd name="T4" fmla="*/ 161 w 188"/>
                  <a:gd name="T5" fmla="*/ 85 h 384"/>
                  <a:gd name="T6" fmla="*/ 159 w 188"/>
                  <a:gd name="T7" fmla="*/ 83 h 384"/>
                  <a:gd name="T8" fmla="*/ 160 w 188"/>
                  <a:gd name="T9" fmla="*/ 79 h 384"/>
                  <a:gd name="T10" fmla="*/ 177 w 188"/>
                  <a:gd name="T11" fmla="*/ 65 h 384"/>
                  <a:gd name="T12" fmla="*/ 170 w 188"/>
                  <a:gd name="T13" fmla="*/ 47 h 384"/>
                  <a:gd name="T14" fmla="*/ 151 w 188"/>
                  <a:gd name="T15" fmla="*/ 25 h 384"/>
                  <a:gd name="T16" fmla="*/ 136 w 188"/>
                  <a:gd name="T17" fmla="*/ 10 h 384"/>
                  <a:gd name="T18" fmla="*/ 104 w 188"/>
                  <a:gd name="T19" fmla="*/ 73 h 384"/>
                  <a:gd name="T20" fmla="*/ 72 w 188"/>
                  <a:gd name="T21" fmla="*/ 159 h 384"/>
                  <a:gd name="T22" fmla="*/ 44 w 188"/>
                  <a:gd name="T23" fmla="*/ 235 h 384"/>
                  <a:gd name="T24" fmla="*/ 9 w 188"/>
                  <a:gd name="T25" fmla="*/ 365 h 384"/>
                  <a:gd name="T26" fmla="*/ 57 w 188"/>
                  <a:gd name="T27" fmla="*/ 286 h 384"/>
                  <a:gd name="T28" fmla="*/ 184 w 188"/>
                  <a:gd name="T29" fmla="*/ 88 h 384"/>
                  <a:gd name="T30" fmla="*/ 186 w 188"/>
                  <a:gd name="T31" fmla="*/ 92 h 384"/>
                  <a:gd name="T32" fmla="*/ 61 w 188"/>
                  <a:gd name="T33" fmla="*/ 290 h 384"/>
                  <a:gd name="T34" fmla="*/ 6 w 188"/>
                  <a:gd name="T35" fmla="*/ 381 h 384"/>
                  <a:gd name="T36" fmla="*/ 3 w 188"/>
                  <a:gd name="T37" fmla="*/ 383 h 384"/>
                  <a:gd name="T38" fmla="*/ 3 w 188"/>
                  <a:gd name="T39" fmla="*/ 383 h 384"/>
                  <a:gd name="T40" fmla="*/ 0 w 188"/>
                  <a:gd name="T41" fmla="*/ 380 h 384"/>
                  <a:gd name="T42" fmla="*/ 38 w 188"/>
                  <a:gd name="T43" fmla="*/ 233 h 384"/>
                  <a:gd name="T44" fmla="*/ 66 w 188"/>
                  <a:gd name="T45" fmla="*/ 157 h 384"/>
                  <a:gd name="T46" fmla="*/ 98 w 188"/>
                  <a:gd name="T47" fmla="*/ 70 h 384"/>
                  <a:gd name="T48" fmla="*/ 133 w 188"/>
                  <a:gd name="T49" fmla="*/ 2 h 384"/>
                  <a:gd name="T50" fmla="*/ 136 w 188"/>
                  <a:gd name="T51" fmla="*/ 0 h 384"/>
                  <a:gd name="T52" fmla="*/ 139 w 188"/>
                  <a:gd name="T53" fmla="*/ 2 h 384"/>
                  <a:gd name="T54" fmla="*/ 155 w 188"/>
                  <a:gd name="T55" fmla="*/ 21 h 384"/>
                  <a:gd name="T56" fmla="*/ 176 w 188"/>
                  <a:gd name="T57" fmla="*/ 45 h 384"/>
                  <a:gd name="T58" fmla="*/ 184 w 188"/>
                  <a:gd name="T59" fmla="*/ 66 h 384"/>
                  <a:gd name="T60" fmla="*/ 183 w 188"/>
                  <a:gd name="T61" fmla="*/ 69 h 384"/>
                  <a:gd name="T62" fmla="*/ 168 w 188"/>
                  <a:gd name="T63" fmla="*/ 81 h 384"/>
                  <a:gd name="T64" fmla="*/ 184 w 188"/>
                  <a:gd name="T65" fmla="*/ 8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84">
                    <a:moveTo>
                      <a:pt x="57" y="286"/>
                    </a:moveTo>
                    <a:cubicBezTo>
                      <a:pt x="66" y="275"/>
                      <a:pt x="168" y="122"/>
                      <a:pt x="179" y="92"/>
                    </a:cubicBezTo>
                    <a:lnTo>
                      <a:pt x="161" y="85"/>
                    </a:lnTo>
                    <a:cubicBezTo>
                      <a:pt x="160" y="85"/>
                      <a:pt x="159" y="83"/>
                      <a:pt x="159" y="83"/>
                    </a:cubicBezTo>
                    <a:cubicBezTo>
                      <a:pt x="158" y="82"/>
                      <a:pt x="159" y="80"/>
                      <a:pt x="160" y="79"/>
                    </a:cubicBezTo>
                    <a:lnTo>
                      <a:pt x="177" y="65"/>
                    </a:lnTo>
                    <a:cubicBezTo>
                      <a:pt x="177" y="63"/>
                      <a:pt x="174" y="56"/>
                      <a:pt x="170" y="47"/>
                    </a:cubicBezTo>
                    <a:cubicBezTo>
                      <a:pt x="168" y="42"/>
                      <a:pt x="158" y="33"/>
                      <a:pt x="151" y="25"/>
                    </a:cubicBezTo>
                    <a:cubicBezTo>
                      <a:pt x="145" y="20"/>
                      <a:pt x="139" y="14"/>
                      <a:pt x="136" y="10"/>
                    </a:cubicBezTo>
                    <a:cubicBezTo>
                      <a:pt x="130" y="21"/>
                      <a:pt x="114" y="52"/>
                      <a:pt x="104" y="73"/>
                    </a:cubicBezTo>
                    <a:cubicBezTo>
                      <a:pt x="98" y="86"/>
                      <a:pt x="85" y="123"/>
                      <a:pt x="72" y="159"/>
                    </a:cubicBezTo>
                    <a:cubicBezTo>
                      <a:pt x="61" y="188"/>
                      <a:pt x="50" y="219"/>
                      <a:pt x="44" y="235"/>
                    </a:cubicBezTo>
                    <a:cubicBezTo>
                      <a:pt x="31" y="266"/>
                      <a:pt x="14" y="331"/>
                      <a:pt x="9" y="365"/>
                    </a:cubicBezTo>
                    <a:cubicBezTo>
                      <a:pt x="22" y="342"/>
                      <a:pt x="49" y="294"/>
                      <a:pt x="57" y="286"/>
                    </a:cubicBezTo>
                    <a:close/>
                    <a:moveTo>
                      <a:pt x="184" y="88"/>
                    </a:moveTo>
                    <a:cubicBezTo>
                      <a:pt x="186" y="89"/>
                      <a:pt x="187" y="90"/>
                      <a:pt x="186" y="92"/>
                    </a:cubicBezTo>
                    <a:cubicBezTo>
                      <a:pt x="181" y="115"/>
                      <a:pt x="72" y="278"/>
                      <a:pt x="61" y="290"/>
                    </a:cubicBezTo>
                    <a:cubicBezTo>
                      <a:pt x="52" y="300"/>
                      <a:pt x="7" y="380"/>
                      <a:pt x="6" y="381"/>
                    </a:cubicBezTo>
                    <a:cubicBezTo>
                      <a:pt x="6" y="383"/>
                      <a:pt x="5" y="383"/>
                      <a:pt x="3" y="383"/>
                    </a:cubicBezTo>
                    <a:lnTo>
                      <a:pt x="3" y="383"/>
                    </a:lnTo>
                    <a:cubicBezTo>
                      <a:pt x="2" y="383"/>
                      <a:pt x="0" y="381"/>
                      <a:pt x="0" y="380"/>
                    </a:cubicBezTo>
                    <a:cubicBezTo>
                      <a:pt x="1" y="355"/>
                      <a:pt x="22" y="271"/>
                      <a:pt x="38" y="233"/>
                    </a:cubicBezTo>
                    <a:cubicBezTo>
                      <a:pt x="44" y="216"/>
                      <a:pt x="56" y="186"/>
                      <a:pt x="66" y="157"/>
                    </a:cubicBezTo>
                    <a:cubicBezTo>
                      <a:pt x="79" y="121"/>
                      <a:pt x="92" y="84"/>
                      <a:pt x="98" y="70"/>
                    </a:cubicBezTo>
                    <a:cubicBezTo>
                      <a:pt x="111" y="45"/>
                      <a:pt x="133" y="2"/>
                      <a:pt x="133" y="2"/>
                    </a:cubicBezTo>
                    <a:cubicBezTo>
                      <a:pt x="134" y="1"/>
                      <a:pt x="136" y="0"/>
                      <a:pt x="136" y="0"/>
                    </a:cubicBezTo>
                    <a:cubicBezTo>
                      <a:pt x="138" y="0"/>
                      <a:pt x="139" y="2"/>
                      <a:pt x="139" y="2"/>
                    </a:cubicBezTo>
                    <a:cubicBezTo>
                      <a:pt x="140" y="6"/>
                      <a:pt x="149" y="14"/>
                      <a:pt x="155" y="21"/>
                    </a:cubicBezTo>
                    <a:cubicBezTo>
                      <a:pt x="164" y="30"/>
                      <a:pt x="172" y="38"/>
                      <a:pt x="176" y="45"/>
                    </a:cubicBezTo>
                    <a:cubicBezTo>
                      <a:pt x="182" y="57"/>
                      <a:pt x="184" y="66"/>
                      <a:pt x="184" y="66"/>
                    </a:cubicBezTo>
                    <a:cubicBezTo>
                      <a:pt x="184" y="67"/>
                      <a:pt x="184" y="68"/>
                      <a:pt x="183" y="69"/>
                    </a:cubicBezTo>
                    <a:lnTo>
                      <a:pt x="168" y="81"/>
                    </a:lnTo>
                    <a:lnTo>
                      <a:pt x="184" y="8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0" name="ïš1îḋè"/>
              <p:cNvSpPr/>
              <p:nvPr/>
            </p:nvSpPr>
            <p:spPr bwMode="auto">
              <a:xfrm>
                <a:off x="2369908" y="3421620"/>
                <a:ext cx="8621" cy="8608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0" y="0"/>
                      <a:pt x="2" y="1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1" name="íṥlídé"/>
              <p:cNvSpPr/>
              <p:nvPr/>
            </p:nvSpPr>
            <p:spPr bwMode="auto">
              <a:xfrm>
                <a:off x="2283729" y="3335566"/>
                <a:ext cx="206829" cy="1230576"/>
              </a:xfrm>
              <a:custGeom>
                <a:avLst/>
                <a:gdLst>
                  <a:gd name="T0" fmla="*/ 91 w 107"/>
                  <a:gd name="T1" fmla="*/ 15 h 631"/>
                  <a:gd name="T2" fmla="*/ 103 w 107"/>
                  <a:gd name="T3" fmla="*/ 0 h 631"/>
                  <a:gd name="T4" fmla="*/ 99 w 107"/>
                  <a:gd name="T5" fmla="*/ 34 h 631"/>
                  <a:gd name="T6" fmla="*/ 81 w 107"/>
                  <a:gd name="T7" fmla="*/ 88 h 631"/>
                  <a:gd name="T8" fmla="*/ 0 w 107"/>
                  <a:gd name="T9" fmla="*/ 630 h 631"/>
                  <a:gd name="T10" fmla="*/ 11 w 107"/>
                  <a:gd name="T11" fmla="*/ 440 h 631"/>
                  <a:gd name="T12" fmla="*/ 42 w 107"/>
                  <a:gd name="T13" fmla="*/ 44 h 631"/>
                  <a:gd name="T14" fmla="*/ 68 w 107"/>
                  <a:gd name="T15" fmla="*/ 40 h 631"/>
                  <a:gd name="T16" fmla="*/ 62 w 107"/>
                  <a:gd name="T17" fmla="*/ 31 h 631"/>
                  <a:gd name="T18" fmla="*/ 91 w 107"/>
                  <a:gd name="T19" fmla="*/ 1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31">
                    <a:moveTo>
                      <a:pt x="91" y="15"/>
                    </a:moveTo>
                    <a:cubicBezTo>
                      <a:pt x="94" y="11"/>
                      <a:pt x="103" y="0"/>
                      <a:pt x="103" y="0"/>
                    </a:cubicBezTo>
                    <a:cubicBezTo>
                      <a:pt x="103" y="0"/>
                      <a:pt x="106" y="19"/>
                      <a:pt x="99" y="34"/>
                    </a:cubicBezTo>
                    <a:cubicBezTo>
                      <a:pt x="93" y="46"/>
                      <a:pt x="87" y="68"/>
                      <a:pt x="81" y="88"/>
                    </a:cubicBezTo>
                    <a:cubicBezTo>
                      <a:pt x="44" y="239"/>
                      <a:pt x="6" y="621"/>
                      <a:pt x="0" y="630"/>
                    </a:cubicBezTo>
                    <a:cubicBezTo>
                      <a:pt x="0" y="630"/>
                      <a:pt x="8" y="485"/>
                      <a:pt x="11" y="440"/>
                    </a:cubicBezTo>
                    <a:cubicBezTo>
                      <a:pt x="11" y="440"/>
                      <a:pt x="49" y="52"/>
                      <a:pt x="42" y="44"/>
                    </a:cubicBezTo>
                    <a:lnTo>
                      <a:pt x="68" y="40"/>
                    </a:lnTo>
                    <a:lnTo>
                      <a:pt x="62" y="31"/>
                    </a:lnTo>
                    <a:cubicBezTo>
                      <a:pt x="62" y="31"/>
                      <a:pt x="87" y="18"/>
                      <a:pt x="91" y="1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2" name="îśḷïdê"/>
              <p:cNvSpPr/>
              <p:nvPr/>
            </p:nvSpPr>
            <p:spPr bwMode="auto">
              <a:xfrm>
                <a:off x="2283729" y="3326963"/>
                <a:ext cx="224064" cy="1239179"/>
              </a:xfrm>
              <a:custGeom>
                <a:avLst/>
                <a:gdLst>
                  <a:gd name="T0" fmla="*/ 100 w 114"/>
                  <a:gd name="T1" fmla="*/ 36 h 637"/>
                  <a:gd name="T2" fmla="*/ 104 w 114"/>
                  <a:gd name="T3" fmla="*/ 11 h 637"/>
                  <a:gd name="T4" fmla="*/ 97 w 114"/>
                  <a:gd name="T5" fmla="*/ 20 h 637"/>
                  <a:gd name="T6" fmla="*/ 69 w 114"/>
                  <a:gd name="T7" fmla="*/ 36 h 637"/>
                  <a:gd name="T8" fmla="*/ 74 w 114"/>
                  <a:gd name="T9" fmla="*/ 42 h 637"/>
                  <a:gd name="T10" fmla="*/ 74 w 114"/>
                  <a:gd name="T11" fmla="*/ 45 h 637"/>
                  <a:gd name="T12" fmla="*/ 72 w 114"/>
                  <a:gd name="T13" fmla="*/ 46 h 637"/>
                  <a:gd name="T14" fmla="*/ 48 w 114"/>
                  <a:gd name="T15" fmla="*/ 50 h 637"/>
                  <a:gd name="T16" fmla="*/ 35 w 114"/>
                  <a:gd name="T17" fmla="*/ 249 h 637"/>
                  <a:gd name="T18" fmla="*/ 16 w 114"/>
                  <a:gd name="T19" fmla="*/ 444 h 637"/>
                  <a:gd name="T20" fmla="*/ 10 w 114"/>
                  <a:gd name="T21" fmla="*/ 566 h 637"/>
                  <a:gd name="T22" fmla="*/ 16 w 114"/>
                  <a:gd name="T23" fmla="*/ 518 h 637"/>
                  <a:gd name="T24" fmla="*/ 81 w 114"/>
                  <a:gd name="T25" fmla="*/ 91 h 637"/>
                  <a:gd name="T26" fmla="*/ 100 w 114"/>
                  <a:gd name="T27" fmla="*/ 36 h 637"/>
                  <a:gd name="T28" fmla="*/ 107 w 114"/>
                  <a:gd name="T29" fmla="*/ 1 h 637"/>
                  <a:gd name="T30" fmla="*/ 109 w 114"/>
                  <a:gd name="T31" fmla="*/ 3 h 637"/>
                  <a:gd name="T32" fmla="*/ 105 w 114"/>
                  <a:gd name="T33" fmla="*/ 39 h 637"/>
                  <a:gd name="T34" fmla="*/ 88 w 114"/>
                  <a:gd name="T35" fmla="*/ 92 h 637"/>
                  <a:gd name="T36" fmla="*/ 22 w 114"/>
                  <a:gd name="T37" fmla="*/ 519 h 637"/>
                  <a:gd name="T38" fmla="*/ 5 w 114"/>
                  <a:gd name="T39" fmla="*/ 635 h 637"/>
                  <a:gd name="T40" fmla="*/ 3 w 114"/>
                  <a:gd name="T41" fmla="*/ 636 h 637"/>
                  <a:gd name="T42" fmla="*/ 2 w 114"/>
                  <a:gd name="T43" fmla="*/ 636 h 637"/>
                  <a:gd name="T44" fmla="*/ 0 w 114"/>
                  <a:gd name="T45" fmla="*/ 633 h 637"/>
                  <a:gd name="T46" fmla="*/ 10 w 114"/>
                  <a:gd name="T47" fmla="*/ 444 h 637"/>
                  <a:gd name="T48" fmla="*/ 42 w 114"/>
                  <a:gd name="T49" fmla="*/ 50 h 637"/>
                  <a:gd name="T50" fmla="*/ 41 w 114"/>
                  <a:gd name="T51" fmla="*/ 49 h 637"/>
                  <a:gd name="T52" fmla="*/ 42 w 114"/>
                  <a:gd name="T53" fmla="*/ 45 h 637"/>
                  <a:gd name="T54" fmla="*/ 44 w 114"/>
                  <a:gd name="T55" fmla="*/ 44 h 637"/>
                  <a:gd name="T56" fmla="*/ 45 w 114"/>
                  <a:gd name="T57" fmla="*/ 44 h 637"/>
                  <a:gd name="T58" fmla="*/ 66 w 114"/>
                  <a:gd name="T59" fmla="*/ 41 h 637"/>
                  <a:gd name="T60" fmla="*/ 62 w 114"/>
                  <a:gd name="T61" fmla="*/ 36 h 637"/>
                  <a:gd name="T62" fmla="*/ 62 w 114"/>
                  <a:gd name="T63" fmla="*/ 33 h 637"/>
                  <a:gd name="T64" fmla="*/ 63 w 114"/>
                  <a:gd name="T65" fmla="*/ 32 h 637"/>
                  <a:gd name="T66" fmla="*/ 91 w 114"/>
                  <a:gd name="T67" fmla="*/ 16 h 637"/>
                  <a:gd name="T68" fmla="*/ 104 w 114"/>
                  <a:gd name="T69" fmla="*/ 1 h 637"/>
                  <a:gd name="T70" fmla="*/ 107 w 114"/>
                  <a:gd name="T71" fmla="*/ 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" h="637">
                    <a:moveTo>
                      <a:pt x="100" y="36"/>
                    </a:moveTo>
                    <a:cubicBezTo>
                      <a:pt x="103" y="28"/>
                      <a:pt x="104" y="17"/>
                      <a:pt x="104" y="11"/>
                    </a:cubicBezTo>
                    <a:cubicBezTo>
                      <a:pt x="101" y="14"/>
                      <a:pt x="98" y="18"/>
                      <a:pt x="97" y="20"/>
                    </a:cubicBezTo>
                    <a:cubicBezTo>
                      <a:pt x="94" y="23"/>
                      <a:pt x="78" y="32"/>
                      <a:pt x="69" y="36"/>
                    </a:cubicBezTo>
                    <a:lnTo>
                      <a:pt x="74" y="42"/>
                    </a:lnTo>
                    <a:cubicBezTo>
                      <a:pt x="74" y="42"/>
                      <a:pt x="75" y="44"/>
                      <a:pt x="74" y="45"/>
                    </a:cubicBezTo>
                    <a:lnTo>
                      <a:pt x="72" y="46"/>
                    </a:lnTo>
                    <a:lnTo>
                      <a:pt x="48" y="50"/>
                    </a:lnTo>
                    <a:cubicBezTo>
                      <a:pt x="50" y="61"/>
                      <a:pt x="48" y="98"/>
                      <a:pt x="35" y="249"/>
                    </a:cubicBezTo>
                    <a:cubicBezTo>
                      <a:pt x="26" y="347"/>
                      <a:pt x="17" y="443"/>
                      <a:pt x="16" y="444"/>
                    </a:cubicBezTo>
                    <a:cubicBezTo>
                      <a:pt x="16" y="468"/>
                      <a:pt x="13" y="522"/>
                      <a:pt x="10" y="566"/>
                    </a:cubicBezTo>
                    <a:cubicBezTo>
                      <a:pt x="12" y="551"/>
                      <a:pt x="13" y="535"/>
                      <a:pt x="16" y="518"/>
                    </a:cubicBezTo>
                    <a:cubicBezTo>
                      <a:pt x="32" y="388"/>
                      <a:pt x="56" y="191"/>
                      <a:pt x="81" y="91"/>
                    </a:cubicBezTo>
                    <a:cubicBezTo>
                      <a:pt x="88" y="69"/>
                      <a:pt x="94" y="48"/>
                      <a:pt x="100" y="36"/>
                    </a:cubicBezTo>
                    <a:close/>
                    <a:moveTo>
                      <a:pt x="107" y="1"/>
                    </a:moveTo>
                    <a:cubicBezTo>
                      <a:pt x="109" y="1"/>
                      <a:pt x="109" y="1"/>
                      <a:pt x="109" y="3"/>
                    </a:cubicBezTo>
                    <a:cubicBezTo>
                      <a:pt x="109" y="4"/>
                      <a:pt x="113" y="23"/>
                      <a:pt x="105" y="39"/>
                    </a:cubicBezTo>
                    <a:cubicBezTo>
                      <a:pt x="100" y="50"/>
                      <a:pt x="93" y="71"/>
                      <a:pt x="88" y="92"/>
                    </a:cubicBezTo>
                    <a:cubicBezTo>
                      <a:pt x="63" y="192"/>
                      <a:pt x="38" y="389"/>
                      <a:pt x="22" y="519"/>
                    </a:cubicBezTo>
                    <a:cubicBezTo>
                      <a:pt x="11" y="604"/>
                      <a:pt x="8" y="632"/>
                      <a:pt x="5" y="635"/>
                    </a:cubicBezTo>
                    <a:cubicBezTo>
                      <a:pt x="5" y="636"/>
                      <a:pt x="3" y="636"/>
                      <a:pt x="3" y="636"/>
                    </a:cubicBezTo>
                    <a:lnTo>
                      <a:pt x="2" y="636"/>
                    </a:lnTo>
                    <a:cubicBezTo>
                      <a:pt x="0" y="636"/>
                      <a:pt x="0" y="635"/>
                      <a:pt x="0" y="633"/>
                    </a:cubicBezTo>
                    <a:cubicBezTo>
                      <a:pt x="0" y="632"/>
                      <a:pt x="8" y="487"/>
                      <a:pt x="10" y="444"/>
                    </a:cubicBezTo>
                    <a:cubicBezTo>
                      <a:pt x="25" y="295"/>
                      <a:pt x="45" y="71"/>
                      <a:pt x="42" y="50"/>
                    </a:cubicBezTo>
                    <a:cubicBezTo>
                      <a:pt x="42" y="50"/>
                      <a:pt x="42" y="49"/>
                      <a:pt x="41" y="49"/>
                    </a:cubicBezTo>
                    <a:cubicBezTo>
                      <a:pt x="41" y="48"/>
                      <a:pt x="41" y="47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5" y="44"/>
                      <a:pt x="45" y="44"/>
                    </a:cubicBezTo>
                    <a:lnTo>
                      <a:pt x="66" y="41"/>
                    </a:lnTo>
                    <a:lnTo>
                      <a:pt x="62" y="36"/>
                    </a:lnTo>
                    <a:cubicBezTo>
                      <a:pt x="62" y="36"/>
                      <a:pt x="62" y="34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75" y="26"/>
                      <a:pt x="90" y="18"/>
                      <a:pt x="91" y="16"/>
                    </a:cubicBezTo>
                    <a:cubicBezTo>
                      <a:pt x="94" y="12"/>
                      <a:pt x="103" y="1"/>
                      <a:pt x="104" y="1"/>
                    </a:cubicBezTo>
                    <a:cubicBezTo>
                      <a:pt x="105" y="1"/>
                      <a:pt x="106" y="0"/>
                      <a:pt x="107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3" name="îṩľíde"/>
              <p:cNvSpPr/>
              <p:nvPr/>
            </p:nvSpPr>
            <p:spPr bwMode="auto">
              <a:xfrm>
                <a:off x="0" y="5194334"/>
                <a:ext cx="5041444" cy="1652238"/>
              </a:xfrm>
              <a:custGeom>
                <a:avLst/>
                <a:gdLst>
                  <a:gd name="T0" fmla="*/ 143 w 2581"/>
                  <a:gd name="T1" fmla="*/ 0 h 846"/>
                  <a:gd name="T2" fmla="*/ 2571 w 2581"/>
                  <a:gd name="T3" fmla="*/ 440 h 846"/>
                  <a:gd name="T4" fmla="*/ 2580 w 2581"/>
                  <a:gd name="T5" fmla="*/ 845 h 846"/>
                  <a:gd name="T6" fmla="*/ 0 w 2581"/>
                  <a:gd name="T7" fmla="*/ 845 h 846"/>
                  <a:gd name="T8" fmla="*/ 0 w 2581"/>
                  <a:gd name="T9" fmla="*/ 35 h 846"/>
                  <a:gd name="T10" fmla="*/ 143 w 2581"/>
                  <a:gd name="T11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1" h="846">
                    <a:moveTo>
                      <a:pt x="143" y="0"/>
                    </a:moveTo>
                    <a:lnTo>
                      <a:pt x="2571" y="440"/>
                    </a:lnTo>
                    <a:lnTo>
                      <a:pt x="2580" y="845"/>
                    </a:lnTo>
                    <a:lnTo>
                      <a:pt x="0" y="845"/>
                    </a:lnTo>
                    <a:lnTo>
                      <a:pt x="0" y="35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4" name="ïśḷíḍê"/>
              <p:cNvSpPr/>
              <p:nvPr/>
            </p:nvSpPr>
            <p:spPr bwMode="auto">
              <a:xfrm>
                <a:off x="0" y="5194334"/>
                <a:ext cx="5058679" cy="1660846"/>
              </a:xfrm>
              <a:custGeom>
                <a:avLst/>
                <a:gdLst>
                  <a:gd name="T0" fmla="*/ 2575 w 2588"/>
                  <a:gd name="T1" fmla="*/ 440 h 852"/>
                  <a:gd name="T2" fmla="*/ 2578 w 2588"/>
                  <a:gd name="T3" fmla="*/ 443 h 852"/>
                  <a:gd name="T4" fmla="*/ 2587 w 2588"/>
                  <a:gd name="T5" fmla="*/ 848 h 852"/>
                  <a:gd name="T6" fmla="*/ 2584 w 2588"/>
                  <a:gd name="T7" fmla="*/ 851 h 852"/>
                  <a:gd name="T8" fmla="*/ 2581 w 2588"/>
                  <a:gd name="T9" fmla="*/ 848 h 852"/>
                  <a:gd name="T10" fmla="*/ 2571 w 2588"/>
                  <a:gd name="T11" fmla="*/ 445 h 852"/>
                  <a:gd name="T12" fmla="*/ 147 w 2588"/>
                  <a:gd name="T13" fmla="*/ 6 h 852"/>
                  <a:gd name="T14" fmla="*/ 3 w 2588"/>
                  <a:gd name="T15" fmla="*/ 40 h 852"/>
                  <a:gd name="T16" fmla="*/ 0 w 2588"/>
                  <a:gd name="T17" fmla="*/ 38 h 852"/>
                  <a:gd name="T18" fmla="*/ 3 w 2588"/>
                  <a:gd name="T19" fmla="*/ 34 h 852"/>
                  <a:gd name="T20" fmla="*/ 146 w 2588"/>
                  <a:gd name="T21" fmla="*/ 0 h 852"/>
                  <a:gd name="T22" fmla="*/ 147 w 2588"/>
                  <a:gd name="T23" fmla="*/ 0 h 852"/>
                  <a:gd name="T24" fmla="*/ 2575 w 2588"/>
                  <a:gd name="T25" fmla="*/ 44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852">
                    <a:moveTo>
                      <a:pt x="2575" y="440"/>
                    </a:moveTo>
                    <a:cubicBezTo>
                      <a:pt x="2576" y="440"/>
                      <a:pt x="2578" y="441"/>
                      <a:pt x="2578" y="443"/>
                    </a:cubicBezTo>
                    <a:lnTo>
                      <a:pt x="2587" y="848"/>
                    </a:lnTo>
                    <a:cubicBezTo>
                      <a:pt x="2587" y="850"/>
                      <a:pt x="2586" y="851"/>
                      <a:pt x="2584" y="851"/>
                    </a:cubicBezTo>
                    <a:cubicBezTo>
                      <a:pt x="2583" y="851"/>
                      <a:pt x="2581" y="850"/>
                      <a:pt x="2581" y="848"/>
                    </a:cubicBezTo>
                    <a:lnTo>
                      <a:pt x="2571" y="445"/>
                    </a:lnTo>
                    <a:lnTo>
                      <a:pt x="147" y="6"/>
                    </a:lnTo>
                    <a:lnTo>
                      <a:pt x="3" y="40"/>
                    </a:lnTo>
                    <a:cubicBezTo>
                      <a:pt x="2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3" y="34"/>
                    </a:cubicBezTo>
                    <a:lnTo>
                      <a:pt x="146" y="0"/>
                    </a:lnTo>
                    <a:cubicBezTo>
                      <a:pt x="147" y="0"/>
                      <a:pt x="147" y="0"/>
                      <a:pt x="147" y="0"/>
                    </a:cubicBezTo>
                    <a:lnTo>
                      <a:pt x="2575" y="44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5" name="iSlîdè"/>
              <p:cNvSpPr/>
              <p:nvPr/>
            </p:nvSpPr>
            <p:spPr bwMode="auto">
              <a:xfrm>
                <a:off x="2826657" y="3404409"/>
                <a:ext cx="465364" cy="1084281"/>
              </a:xfrm>
              <a:custGeom>
                <a:avLst/>
                <a:gdLst>
                  <a:gd name="T0" fmla="*/ 197 w 238"/>
                  <a:gd name="T1" fmla="*/ 213 h 557"/>
                  <a:gd name="T2" fmla="*/ 218 w 238"/>
                  <a:gd name="T3" fmla="*/ 312 h 557"/>
                  <a:gd name="T4" fmla="*/ 231 w 238"/>
                  <a:gd name="T5" fmla="*/ 375 h 557"/>
                  <a:gd name="T6" fmla="*/ 215 w 238"/>
                  <a:gd name="T7" fmla="*/ 423 h 557"/>
                  <a:gd name="T8" fmla="*/ 167 w 238"/>
                  <a:gd name="T9" fmla="*/ 471 h 557"/>
                  <a:gd name="T10" fmla="*/ 125 w 238"/>
                  <a:gd name="T11" fmla="*/ 508 h 557"/>
                  <a:gd name="T12" fmla="*/ 69 w 238"/>
                  <a:gd name="T13" fmla="*/ 551 h 557"/>
                  <a:gd name="T14" fmla="*/ 8 w 238"/>
                  <a:gd name="T15" fmla="*/ 451 h 557"/>
                  <a:gd name="T16" fmla="*/ 94 w 238"/>
                  <a:gd name="T17" fmla="*/ 383 h 557"/>
                  <a:gd name="T18" fmla="*/ 109 w 238"/>
                  <a:gd name="T19" fmla="*/ 368 h 557"/>
                  <a:gd name="T20" fmla="*/ 103 w 238"/>
                  <a:gd name="T21" fmla="*/ 350 h 557"/>
                  <a:gd name="T22" fmla="*/ 98 w 238"/>
                  <a:gd name="T23" fmla="*/ 291 h 557"/>
                  <a:gd name="T24" fmla="*/ 86 w 238"/>
                  <a:gd name="T25" fmla="*/ 282 h 557"/>
                  <a:gd name="T26" fmla="*/ 70 w 238"/>
                  <a:gd name="T27" fmla="*/ 232 h 557"/>
                  <a:gd name="T28" fmla="*/ 66 w 238"/>
                  <a:gd name="T29" fmla="*/ 90 h 557"/>
                  <a:gd name="T30" fmla="*/ 131 w 238"/>
                  <a:gd name="T31" fmla="*/ 3 h 557"/>
                  <a:gd name="T32" fmla="*/ 179 w 238"/>
                  <a:gd name="T33" fmla="*/ 88 h 557"/>
                  <a:gd name="T34" fmla="*/ 191 w 238"/>
                  <a:gd name="T35" fmla="*/ 145 h 557"/>
                  <a:gd name="T36" fmla="*/ 197 w 238"/>
                  <a:gd name="T37" fmla="*/ 21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557">
                    <a:moveTo>
                      <a:pt x="197" y="213"/>
                    </a:moveTo>
                    <a:cubicBezTo>
                      <a:pt x="213" y="244"/>
                      <a:pt x="216" y="306"/>
                      <a:pt x="218" y="312"/>
                    </a:cubicBezTo>
                    <a:cubicBezTo>
                      <a:pt x="220" y="318"/>
                      <a:pt x="237" y="349"/>
                      <a:pt x="231" y="375"/>
                    </a:cubicBezTo>
                    <a:cubicBezTo>
                      <a:pt x="225" y="401"/>
                      <a:pt x="218" y="419"/>
                      <a:pt x="215" y="423"/>
                    </a:cubicBezTo>
                    <a:cubicBezTo>
                      <a:pt x="212" y="428"/>
                      <a:pt x="167" y="471"/>
                      <a:pt x="167" y="471"/>
                    </a:cubicBezTo>
                    <a:cubicBezTo>
                      <a:pt x="164" y="484"/>
                      <a:pt x="133" y="496"/>
                      <a:pt x="125" y="508"/>
                    </a:cubicBezTo>
                    <a:cubicBezTo>
                      <a:pt x="109" y="530"/>
                      <a:pt x="69" y="551"/>
                      <a:pt x="69" y="551"/>
                    </a:cubicBezTo>
                    <a:cubicBezTo>
                      <a:pt x="14" y="556"/>
                      <a:pt x="0" y="479"/>
                      <a:pt x="8" y="451"/>
                    </a:cubicBezTo>
                    <a:cubicBezTo>
                      <a:pt x="12" y="432"/>
                      <a:pt x="94" y="383"/>
                      <a:pt x="94" y="383"/>
                    </a:cubicBezTo>
                    <a:lnTo>
                      <a:pt x="109" y="368"/>
                    </a:lnTo>
                    <a:cubicBezTo>
                      <a:pt x="109" y="368"/>
                      <a:pt x="111" y="355"/>
                      <a:pt x="103" y="350"/>
                    </a:cubicBezTo>
                    <a:cubicBezTo>
                      <a:pt x="95" y="346"/>
                      <a:pt x="98" y="291"/>
                      <a:pt x="98" y="291"/>
                    </a:cubicBezTo>
                    <a:lnTo>
                      <a:pt x="86" y="282"/>
                    </a:lnTo>
                    <a:cubicBezTo>
                      <a:pt x="86" y="282"/>
                      <a:pt x="85" y="245"/>
                      <a:pt x="70" y="232"/>
                    </a:cubicBezTo>
                    <a:cubicBezTo>
                      <a:pt x="57" y="217"/>
                      <a:pt x="66" y="119"/>
                      <a:pt x="66" y="90"/>
                    </a:cubicBezTo>
                    <a:cubicBezTo>
                      <a:pt x="66" y="60"/>
                      <a:pt x="104" y="6"/>
                      <a:pt x="131" y="3"/>
                    </a:cubicBezTo>
                    <a:cubicBezTo>
                      <a:pt x="164" y="0"/>
                      <a:pt x="179" y="88"/>
                      <a:pt x="179" y="88"/>
                    </a:cubicBezTo>
                    <a:lnTo>
                      <a:pt x="191" y="145"/>
                    </a:lnTo>
                    <a:cubicBezTo>
                      <a:pt x="207" y="164"/>
                      <a:pt x="197" y="213"/>
                      <a:pt x="197" y="2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6" name="iṧlïdé"/>
              <p:cNvSpPr/>
              <p:nvPr/>
            </p:nvSpPr>
            <p:spPr bwMode="auto">
              <a:xfrm>
                <a:off x="2826657" y="3404409"/>
                <a:ext cx="473979" cy="1084281"/>
              </a:xfrm>
              <a:custGeom>
                <a:avLst/>
                <a:gdLst>
                  <a:gd name="T0" fmla="*/ 229 w 241"/>
                  <a:gd name="T1" fmla="*/ 375 h 557"/>
                  <a:gd name="T2" fmla="*/ 219 w 241"/>
                  <a:gd name="T3" fmla="*/ 320 h 557"/>
                  <a:gd name="T4" fmla="*/ 217 w 241"/>
                  <a:gd name="T5" fmla="*/ 313 h 557"/>
                  <a:gd name="T6" fmla="*/ 215 w 241"/>
                  <a:gd name="T7" fmla="*/ 302 h 557"/>
                  <a:gd name="T8" fmla="*/ 195 w 241"/>
                  <a:gd name="T9" fmla="*/ 215 h 557"/>
                  <a:gd name="T10" fmla="*/ 195 w 241"/>
                  <a:gd name="T11" fmla="*/ 212 h 557"/>
                  <a:gd name="T12" fmla="*/ 189 w 241"/>
                  <a:gd name="T13" fmla="*/ 147 h 557"/>
                  <a:gd name="T14" fmla="*/ 189 w 241"/>
                  <a:gd name="T15" fmla="*/ 146 h 557"/>
                  <a:gd name="T16" fmla="*/ 177 w 241"/>
                  <a:gd name="T17" fmla="*/ 89 h 557"/>
                  <a:gd name="T18" fmla="*/ 131 w 241"/>
                  <a:gd name="T19" fmla="*/ 6 h 557"/>
                  <a:gd name="T20" fmla="*/ 69 w 241"/>
                  <a:gd name="T21" fmla="*/ 90 h 557"/>
                  <a:gd name="T22" fmla="*/ 68 w 241"/>
                  <a:gd name="T23" fmla="*/ 120 h 557"/>
                  <a:gd name="T24" fmla="*/ 73 w 241"/>
                  <a:gd name="T25" fmla="*/ 230 h 557"/>
                  <a:gd name="T26" fmla="*/ 90 w 241"/>
                  <a:gd name="T27" fmla="*/ 281 h 557"/>
                  <a:gd name="T28" fmla="*/ 101 w 241"/>
                  <a:gd name="T29" fmla="*/ 289 h 557"/>
                  <a:gd name="T30" fmla="*/ 102 w 241"/>
                  <a:gd name="T31" fmla="*/ 293 h 557"/>
                  <a:gd name="T32" fmla="*/ 105 w 241"/>
                  <a:gd name="T33" fmla="*/ 348 h 557"/>
                  <a:gd name="T34" fmla="*/ 113 w 241"/>
                  <a:gd name="T35" fmla="*/ 370 h 557"/>
                  <a:gd name="T36" fmla="*/ 111 w 241"/>
                  <a:gd name="T37" fmla="*/ 371 h 557"/>
                  <a:gd name="T38" fmla="*/ 96 w 241"/>
                  <a:gd name="T39" fmla="*/ 386 h 557"/>
                  <a:gd name="T40" fmla="*/ 96 w 241"/>
                  <a:gd name="T41" fmla="*/ 386 h 557"/>
                  <a:gd name="T42" fmla="*/ 11 w 241"/>
                  <a:gd name="T43" fmla="*/ 453 h 557"/>
                  <a:gd name="T44" fmla="*/ 28 w 241"/>
                  <a:gd name="T45" fmla="*/ 531 h 557"/>
                  <a:gd name="T46" fmla="*/ 65 w 241"/>
                  <a:gd name="T47" fmla="*/ 550 h 557"/>
                  <a:gd name="T48" fmla="*/ 68 w 241"/>
                  <a:gd name="T49" fmla="*/ 549 h 557"/>
                  <a:gd name="T50" fmla="*/ 123 w 241"/>
                  <a:gd name="T51" fmla="*/ 506 h 557"/>
                  <a:gd name="T52" fmla="*/ 143 w 241"/>
                  <a:gd name="T53" fmla="*/ 490 h 557"/>
                  <a:gd name="T54" fmla="*/ 165 w 241"/>
                  <a:gd name="T55" fmla="*/ 471 h 557"/>
                  <a:gd name="T56" fmla="*/ 166 w 241"/>
                  <a:gd name="T57" fmla="*/ 469 h 557"/>
                  <a:gd name="T58" fmla="*/ 214 w 241"/>
                  <a:gd name="T59" fmla="*/ 422 h 557"/>
                  <a:gd name="T60" fmla="*/ 229 w 241"/>
                  <a:gd name="T61" fmla="*/ 375 h 557"/>
                  <a:gd name="T62" fmla="*/ 222 w 241"/>
                  <a:gd name="T63" fmla="*/ 311 h 557"/>
                  <a:gd name="T64" fmla="*/ 224 w 241"/>
                  <a:gd name="T65" fmla="*/ 318 h 557"/>
                  <a:gd name="T66" fmla="*/ 235 w 241"/>
                  <a:gd name="T67" fmla="*/ 377 h 557"/>
                  <a:gd name="T68" fmla="*/ 219 w 241"/>
                  <a:gd name="T69" fmla="*/ 425 h 557"/>
                  <a:gd name="T70" fmla="*/ 171 w 241"/>
                  <a:gd name="T71" fmla="*/ 473 h 557"/>
                  <a:gd name="T72" fmla="*/ 147 w 241"/>
                  <a:gd name="T73" fmla="*/ 495 h 557"/>
                  <a:gd name="T74" fmla="*/ 127 w 241"/>
                  <a:gd name="T75" fmla="*/ 510 h 557"/>
                  <a:gd name="T76" fmla="*/ 71 w 241"/>
                  <a:gd name="T77" fmla="*/ 555 h 557"/>
                  <a:gd name="T78" fmla="*/ 70 w 241"/>
                  <a:gd name="T79" fmla="*/ 555 h 557"/>
                  <a:gd name="T80" fmla="*/ 65 w 241"/>
                  <a:gd name="T81" fmla="*/ 556 h 557"/>
                  <a:gd name="T82" fmla="*/ 23 w 241"/>
                  <a:gd name="T83" fmla="*/ 534 h 557"/>
                  <a:gd name="T84" fmla="*/ 5 w 241"/>
                  <a:gd name="T85" fmla="*/ 451 h 557"/>
                  <a:gd name="T86" fmla="*/ 93 w 241"/>
                  <a:gd name="T87" fmla="*/ 381 h 557"/>
                  <a:gd name="T88" fmla="*/ 107 w 241"/>
                  <a:gd name="T89" fmla="*/ 367 h 557"/>
                  <a:gd name="T90" fmla="*/ 102 w 241"/>
                  <a:gd name="T91" fmla="*/ 353 h 557"/>
                  <a:gd name="T92" fmla="*/ 96 w 241"/>
                  <a:gd name="T93" fmla="*/ 293 h 557"/>
                  <a:gd name="T94" fmla="*/ 84 w 241"/>
                  <a:gd name="T95" fmla="*/ 285 h 557"/>
                  <a:gd name="T96" fmla="*/ 83 w 241"/>
                  <a:gd name="T97" fmla="*/ 283 h 557"/>
                  <a:gd name="T98" fmla="*/ 69 w 241"/>
                  <a:gd name="T99" fmla="*/ 234 h 557"/>
                  <a:gd name="T100" fmla="*/ 62 w 241"/>
                  <a:gd name="T101" fmla="*/ 120 h 557"/>
                  <a:gd name="T102" fmla="*/ 63 w 241"/>
                  <a:gd name="T103" fmla="*/ 90 h 557"/>
                  <a:gd name="T104" fmla="*/ 131 w 241"/>
                  <a:gd name="T105" fmla="*/ 0 h 557"/>
                  <a:gd name="T106" fmla="*/ 133 w 241"/>
                  <a:gd name="T107" fmla="*/ 0 h 557"/>
                  <a:gd name="T108" fmla="*/ 183 w 241"/>
                  <a:gd name="T109" fmla="*/ 87 h 557"/>
                  <a:gd name="T110" fmla="*/ 194 w 241"/>
                  <a:gd name="T111" fmla="*/ 144 h 557"/>
                  <a:gd name="T112" fmla="*/ 201 w 241"/>
                  <a:gd name="T113" fmla="*/ 213 h 557"/>
                  <a:gd name="T114" fmla="*/ 221 w 241"/>
                  <a:gd name="T115" fmla="*/ 302 h 557"/>
                  <a:gd name="T116" fmla="*/ 222 w 241"/>
                  <a:gd name="T117" fmla="*/ 31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557">
                    <a:moveTo>
                      <a:pt x="229" y="375"/>
                    </a:moveTo>
                    <a:cubicBezTo>
                      <a:pt x="233" y="355"/>
                      <a:pt x="223" y="331"/>
                      <a:pt x="219" y="320"/>
                    </a:cubicBezTo>
                    <a:cubicBezTo>
                      <a:pt x="217" y="317"/>
                      <a:pt x="217" y="314"/>
                      <a:pt x="217" y="313"/>
                    </a:cubicBezTo>
                    <a:cubicBezTo>
                      <a:pt x="216" y="311"/>
                      <a:pt x="216" y="308"/>
                      <a:pt x="215" y="302"/>
                    </a:cubicBezTo>
                    <a:cubicBezTo>
                      <a:pt x="213" y="283"/>
                      <a:pt x="208" y="239"/>
                      <a:pt x="195" y="215"/>
                    </a:cubicBezTo>
                    <a:cubicBezTo>
                      <a:pt x="195" y="214"/>
                      <a:pt x="195" y="213"/>
                      <a:pt x="195" y="212"/>
                    </a:cubicBezTo>
                    <a:cubicBezTo>
                      <a:pt x="195" y="212"/>
                      <a:pt x="204" y="165"/>
                      <a:pt x="189" y="147"/>
                    </a:cubicBezTo>
                    <a:lnTo>
                      <a:pt x="189" y="146"/>
                    </a:lnTo>
                    <a:lnTo>
                      <a:pt x="177" y="89"/>
                    </a:lnTo>
                    <a:cubicBezTo>
                      <a:pt x="173" y="65"/>
                      <a:pt x="157" y="3"/>
                      <a:pt x="131" y="6"/>
                    </a:cubicBezTo>
                    <a:cubicBezTo>
                      <a:pt x="106" y="9"/>
                      <a:pt x="69" y="62"/>
                      <a:pt x="69" y="90"/>
                    </a:cubicBezTo>
                    <a:cubicBezTo>
                      <a:pt x="69" y="96"/>
                      <a:pt x="69" y="108"/>
                      <a:pt x="68" y="120"/>
                    </a:cubicBezTo>
                    <a:cubicBezTo>
                      <a:pt x="67" y="158"/>
                      <a:pt x="64" y="220"/>
                      <a:pt x="73" y="230"/>
                    </a:cubicBezTo>
                    <a:cubicBezTo>
                      <a:pt x="86" y="243"/>
                      <a:pt x="89" y="274"/>
                      <a:pt x="90" y="281"/>
                    </a:cubicBezTo>
                    <a:lnTo>
                      <a:pt x="101" y="289"/>
                    </a:lnTo>
                    <a:cubicBezTo>
                      <a:pt x="102" y="290"/>
                      <a:pt x="102" y="291"/>
                      <a:pt x="102" y="293"/>
                    </a:cubicBezTo>
                    <a:cubicBezTo>
                      <a:pt x="100" y="317"/>
                      <a:pt x="102" y="345"/>
                      <a:pt x="105" y="348"/>
                    </a:cubicBezTo>
                    <a:cubicBezTo>
                      <a:pt x="114" y="354"/>
                      <a:pt x="113" y="369"/>
                      <a:pt x="113" y="370"/>
                    </a:cubicBezTo>
                    <a:cubicBezTo>
                      <a:pt x="112" y="370"/>
                      <a:pt x="112" y="371"/>
                      <a:pt x="111" y="371"/>
                    </a:cubicBezTo>
                    <a:lnTo>
                      <a:pt x="96" y="386"/>
                    </a:lnTo>
                    <a:lnTo>
                      <a:pt x="96" y="386"/>
                    </a:lnTo>
                    <a:cubicBezTo>
                      <a:pt x="74" y="399"/>
                      <a:pt x="15" y="438"/>
                      <a:pt x="11" y="453"/>
                    </a:cubicBezTo>
                    <a:cubicBezTo>
                      <a:pt x="6" y="469"/>
                      <a:pt x="10" y="507"/>
                      <a:pt x="28" y="531"/>
                    </a:cubicBezTo>
                    <a:cubicBezTo>
                      <a:pt x="37" y="543"/>
                      <a:pt x="50" y="550"/>
                      <a:pt x="65" y="550"/>
                    </a:cubicBezTo>
                    <a:cubicBezTo>
                      <a:pt x="66" y="550"/>
                      <a:pt x="68" y="550"/>
                      <a:pt x="68" y="549"/>
                    </a:cubicBezTo>
                    <a:cubicBezTo>
                      <a:pt x="74" y="547"/>
                      <a:pt x="108" y="527"/>
                      <a:pt x="123" y="506"/>
                    </a:cubicBezTo>
                    <a:cubicBezTo>
                      <a:pt x="127" y="501"/>
                      <a:pt x="135" y="496"/>
                      <a:pt x="143" y="490"/>
                    </a:cubicBezTo>
                    <a:cubicBezTo>
                      <a:pt x="153" y="484"/>
                      <a:pt x="164" y="477"/>
                      <a:pt x="165" y="471"/>
                    </a:cubicBezTo>
                    <a:cubicBezTo>
                      <a:pt x="165" y="471"/>
                      <a:pt x="166" y="470"/>
                      <a:pt x="166" y="469"/>
                    </a:cubicBezTo>
                    <a:cubicBezTo>
                      <a:pt x="183" y="453"/>
                      <a:pt x="211" y="425"/>
                      <a:pt x="214" y="422"/>
                    </a:cubicBezTo>
                    <a:cubicBezTo>
                      <a:pt x="217" y="418"/>
                      <a:pt x="223" y="401"/>
                      <a:pt x="229" y="375"/>
                    </a:cubicBezTo>
                    <a:close/>
                    <a:moveTo>
                      <a:pt x="222" y="311"/>
                    </a:moveTo>
                    <a:cubicBezTo>
                      <a:pt x="223" y="312"/>
                      <a:pt x="223" y="314"/>
                      <a:pt x="224" y="318"/>
                    </a:cubicBezTo>
                    <a:cubicBezTo>
                      <a:pt x="229" y="329"/>
                      <a:pt x="240" y="354"/>
                      <a:pt x="235" y="377"/>
                    </a:cubicBezTo>
                    <a:cubicBezTo>
                      <a:pt x="229" y="401"/>
                      <a:pt x="223" y="420"/>
                      <a:pt x="219" y="425"/>
                    </a:cubicBezTo>
                    <a:cubicBezTo>
                      <a:pt x="216" y="430"/>
                      <a:pt x="178" y="467"/>
                      <a:pt x="171" y="473"/>
                    </a:cubicBezTo>
                    <a:cubicBezTo>
                      <a:pt x="168" y="481"/>
                      <a:pt x="158" y="488"/>
                      <a:pt x="147" y="495"/>
                    </a:cubicBezTo>
                    <a:cubicBezTo>
                      <a:pt x="139" y="500"/>
                      <a:pt x="131" y="506"/>
                      <a:pt x="127" y="510"/>
                    </a:cubicBezTo>
                    <a:cubicBezTo>
                      <a:pt x="111" y="533"/>
                      <a:pt x="73" y="554"/>
                      <a:pt x="71" y="555"/>
                    </a:cubicBezTo>
                    <a:lnTo>
                      <a:pt x="70" y="555"/>
                    </a:lnTo>
                    <a:cubicBezTo>
                      <a:pt x="68" y="556"/>
                      <a:pt x="66" y="556"/>
                      <a:pt x="65" y="556"/>
                    </a:cubicBezTo>
                    <a:cubicBezTo>
                      <a:pt x="48" y="556"/>
                      <a:pt x="34" y="548"/>
                      <a:pt x="23" y="534"/>
                    </a:cubicBezTo>
                    <a:cubicBezTo>
                      <a:pt x="4" y="509"/>
                      <a:pt x="0" y="469"/>
                      <a:pt x="5" y="451"/>
                    </a:cubicBezTo>
                    <a:cubicBezTo>
                      <a:pt x="10" y="431"/>
                      <a:pt x="83" y="386"/>
                      <a:pt x="93" y="381"/>
                    </a:cubicBezTo>
                    <a:lnTo>
                      <a:pt x="107" y="367"/>
                    </a:lnTo>
                    <a:cubicBezTo>
                      <a:pt x="107" y="364"/>
                      <a:pt x="106" y="356"/>
                      <a:pt x="102" y="353"/>
                    </a:cubicBezTo>
                    <a:cubicBezTo>
                      <a:pt x="93" y="349"/>
                      <a:pt x="95" y="311"/>
                      <a:pt x="96" y="293"/>
                    </a:cubicBezTo>
                    <a:lnTo>
                      <a:pt x="84" y="285"/>
                    </a:lnTo>
                    <a:cubicBezTo>
                      <a:pt x="83" y="285"/>
                      <a:pt x="83" y="283"/>
                      <a:pt x="83" y="283"/>
                    </a:cubicBezTo>
                    <a:cubicBezTo>
                      <a:pt x="83" y="283"/>
                      <a:pt x="82" y="247"/>
                      <a:pt x="69" y="234"/>
                    </a:cubicBezTo>
                    <a:cubicBezTo>
                      <a:pt x="58" y="223"/>
                      <a:pt x="59" y="176"/>
                      <a:pt x="62" y="120"/>
                    </a:cubicBezTo>
                    <a:cubicBezTo>
                      <a:pt x="63" y="107"/>
                      <a:pt x="63" y="96"/>
                      <a:pt x="63" y="90"/>
                    </a:cubicBezTo>
                    <a:cubicBezTo>
                      <a:pt x="63" y="59"/>
                      <a:pt x="102" y="3"/>
                      <a:pt x="131" y="0"/>
                    </a:cubicBezTo>
                    <a:cubicBezTo>
                      <a:pt x="132" y="0"/>
                      <a:pt x="133" y="0"/>
                      <a:pt x="133" y="0"/>
                    </a:cubicBezTo>
                    <a:cubicBezTo>
                      <a:pt x="168" y="0"/>
                      <a:pt x="183" y="84"/>
                      <a:pt x="183" y="87"/>
                    </a:cubicBezTo>
                    <a:lnTo>
                      <a:pt x="194" y="144"/>
                    </a:lnTo>
                    <a:cubicBezTo>
                      <a:pt x="210" y="162"/>
                      <a:pt x="202" y="205"/>
                      <a:pt x="201" y="213"/>
                    </a:cubicBezTo>
                    <a:cubicBezTo>
                      <a:pt x="214" y="238"/>
                      <a:pt x="219" y="281"/>
                      <a:pt x="221" y="302"/>
                    </a:cubicBezTo>
                    <a:cubicBezTo>
                      <a:pt x="222" y="306"/>
                      <a:pt x="222" y="311"/>
                      <a:pt x="222" y="3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7" name="îšḻíḋè"/>
              <p:cNvSpPr/>
              <p:nvPr/>
            </p:nvSpPr>
            <p:spPr bwMode="auto">
              <a:xfrm>
                <a:off x="2843893" y="4239136"/>
                <a:ext cx="163737" cy="232343"/>
              </a:xfrm>
              <a:custGeom>
                <a:avLst/>
                <a:gdLst>
                  <a:gd name="T0" fmla="*/ 39 w 84"/>
                  <a:gd name="T1" fmla="*/ 0 h 121"/>
                  <a:gd name="T2" fmla="*/ 81 w 84"/>
                  <a:gd name="T3" fmla="*/ 53 h 121"/>
                  <a:gd name="T4" fmla="*/ 55 w 84"/>
                  <a:gd name="T5" fmla="*/ 120 h 121"/>
                  <a:gd name="T6" fmla="*/ 8 w 84"/>
                  <a:gd name="T7" fmla="*/ 24 h 121"/>
                  <a:gd name="T8" fmla="*/ 39 w 84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1">
                    <a:moveTo>
                      <a:pt x="39" y="0"/>
                    </a:moveTo>
                    <a:cubicBezTo>
                      <a:pt x="55" y="0"/>
                      <a:pt x="83" y="39"/>
                      <a:pt x="81" y="53"/>
                    </a:cubicBezTo>
                    <a:cubicBezTo>
                      <a:pt x="79" y="67"/>
                      <a:pt x="61" y="120"/>
                      <a:pt x="55" y="120"/>
                    </a:cubicBezTo>
                    <a:cubicBezTo>
                      <a:pt x="49" y="120"/>
                      <a:pt x="0" y="109"/>
                      <a:pt x="8" y="24"/>
                    </a:cubicBezTo>
                    <a:cubicBezTo>
                      <a:pt x="8" y="24"/>
                      <a:pt x="23" y="0"/>
                      <a:pt x="3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8" name="îsḷîḍè"/>
              <p:cNvSpPr/>
              <p:nvPr/>
            </p:nvSpPr>
            <p:spPr bwMode="auto">
              <a:xfrm>
                <a:off x="2843893" y="4230528"/>
                <a:ext cx="172357" cy="249559"/>
              </a:xfrm>
              <a:custGeom>
                <a:avLst/>
                <a:gdLst>
                  <a:gd name="T0" fmla="*/ 79 w 87"/>
                  <a:gd name="T1" fmla="*/ 56 h 127"/>
                  <a:gd name="T2" fmla="*/ 61 w 87"/>
                  <a:gd name="T3" fmla="*/ 22 h 127"/>
                  <a:gd name="T4" fmla="*/ 39 w 87"/>
                  <a:gd name="T5" fmla="*/ 6 h 127"/>
                  <a:gd name="T6" fmla="*/ 10 w 87"/>
                  <a:gd name="T7" fmla="*/ 28 h 127"/>
                  <a:gd name="T8" fmla="*/ 29 w 87"/>
                  <a:gd name="T9" fmla="*/ 105 h 127"/>
                  <a:gd name="T10" fmla="*/ 54 w 87"/>
                  <a:gd name="T11" fmla="*/ 119 h 127"/>
                  <a:gd name="T12" fmla="*/ 79 w 87"/>
                  <a:gd name="T13" fmla="*/ 56 h 127"/>
                  <a:gd name="T14" fmla="*/ 39 w 87"/>
                  <a:gd name="T15" fmla="*/ 0 h 127"/>
                  <a:gd name="T16" fmla="*/ 67 w 87"/>
                  <a:gd name="T17" fmla="*/ 18 h 127"/>
                  <a:gd name="T18" fmla="*/ 85 w 87"/>
                  <a:gd name="T19" fmla="*/ 57 h 127"/>
                  <a:gd name="T20" fmla="*/ 55 w 87"/>
                  <a:gd name="T21" fmla="*/ 126 h 127"/>
                  <a:gd name="T22" fmla="*/ 24 w 87"/>
                  <a:gd name="T23" fmla="*/ 109 h 127"/>
                  <a:gd name="T24" fmla="*/ 4 w 87"/>
                  <a:gd name="T25" fmla="*/ 27 h 127"/>
                  <a:gd name="T26" fmla="*/ 5 w 87"/>
                  <a:gd name="T27" fmla="*/ 25 h 127"/>
                  <a:gd name="T28" fmla="*/ 39 w 87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27">
                    <a:moveTo>
                      <a:pt x="79" y="56"/>
                    </a:moveTo>
                    <a:cubicBezTo>
                      <a:pt x="80" y="49"/>
                      <a:pt x="72" y="34"/>
                      <a:pt x="61" y="22"/>
                    </a:cubicBezTo>
                    <a:cubicBezTo>
                      <a:pt x="53" y="12"/>
                      <a:pt x="45" y="6"/>
                      <a:pt x="39" y="6"/>
                    </a:cubicBezTo>
                    <a:cubicBezTo>
                      <a:pt x="28" y="6"/>
                      <a:pt x="15" y="22"/>
                      <a:pt x="10" y="28"/>
                    </a:cubicBezTo>
                    <a:cubicBezTo>
                      <a:pt x="7" y="62"/>
                      <a:pt x="14" y="89"/>
                      <a:pt x="29" y="105"/>
                    </a:cubicBezTo>
                    <a:cubicBezTo>
                      <a:pt x="39" y="116"/>
                      <a:pt x="51" y="119"/>
                      <a:pt x="54" y="119"/>
                    </a:cubicBezTo>
                    <a:cubicBezTo>
                      <a:pt x="60" y="116"/>
                      <a:pt x="77" y="72"/>
                      <a:pt x="79" y="56"/>
                    </a:cubicBezTo>
                    <a:close/>
                    <a:moveTo>
                      <a:pt x="39" y="0"/>
                    </a:moveTo>
                    <a:cubicBezTo>
                      <a:pt x="50" y="0"/>
                      <a:pt x="60" y="11"/>
                      <a:pt x="67" y="18"/>
                    </a:cubicBezTo>
                    <a:cubicBezTo>
                      <a:pt x="76" y="29"/>
                      <a:pt x="86" y="47"/>
                      <a:pt x="85" y="57"/>
                    </a:cubicBezTo>
                    <a:cubicBezTo>
                      <a:pt x="83" y="66"/>
                      <a:pt x="65" y="126"/>
                      <a:pt x="55" y="126"/>
                    </a:cubicBezTo>
                    <a:cubicBezTo>
                      <a:pt x="51" y="126"/>
                      <a:pt x="37" y="123"/>
                      <a:pt x="24" y="109"/>
                    </a:cubicBezTo>
                    <a:cubicBezTo>
                      <a:pt x="12" y="96"/>
                      <a:pt x="0" y="73"/>
                      <a:pt x="4" y="27"/>
                    </a:cubicBezTo>
                    <a:cubicBezTo>
                      <a:pt x="4" y="26"/>
                      <a:pt x="4" y="26"/>
                      <a:pt x="5" y="25"/>
                    </a:cubicBezTo>
                    <a:cubicBezTo>
                      <a:pt x="5" y="25"/>
                      <a:pt x="22" y="0"/>
                      <a:pt x="3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9" name="ïṩḻiḓe"/>
              <p:cNvSpPr/>
              <p:nvPr/>
            </p:nvSpPr>
            <p:spPr bwMode="auto">
              <a:xfrm>
                <a:off x="2731858" y="4247739"/>
                <a:ext cx="361950" cy="266770"/>
              </a:xfrm>
              <a:custGeom>
                <a:avLst/>
                <a:gdLst>
                  <a:gd name="T0" fmla="*/ 168 w 184"/>
                  <a:gd name="T1" fmla="*/ 31 h 137"/>
                  <a:gd name="T2" fmla="*/ 181 w 184"/>
                  <a:gd name="T3" fmla="*/ 52 h 137"/>
                  <a:gd name="T4" fmla="*/ 142 w 184"/>
                  <a:gd name="T5" fmla="*/ 46 h 137"/>
                  <a:gd name="T6" fmla="*/ 127 w 184"/>
                  <a:gd name="T7" fmla="*/ 93 h 137"/>
                  <a:gd name="T8" fmla="*/ 120 w 184"/>
                  <a:gd name="T9" fmla="*/ 119 h 137"/>
                  <a:gd name="T10" fmla="*/ 92 w 184"/>
                  <a:gd name="T11" fmla="*/ 125 h 137"/>
                  <a:gd name="T12" fmla="*/ 82 w 184"/>
                  <a:gd name="T13" fmla="*/ 135 h 137"/>
                  <a:gd name="T14" fmla="*/ 32 w 184"/>
                  <a:gd name="T15" fmla="*/ 130 h 137"/>
                  <a:gd name="T16" fmla="*/ 28 w 184"/>
                  <a:gd name="T17" fmla="*/ 118 h 137"/>
                  <a:gd name="T18" fmla="*/ 8 w 184"/>
                  <a:gd name="T19" fmla="*/ 104 h 137"/>
                  <a:gd name="T20" fmla="*/ 4 w 184"/>
                  <a:gd name="T21" fmla="*/ 80 h 137"/>
                  <a:gd name="T22" fmla="*/ 34 w 184"/>
                  <a:gd name="T23" fmla="*/ 92 h 137"/>
                  <a:gd name="T24" fmla="*/ 53 w 184"/>
                  <a:gd name="T25" fmla="*/ 32 h 137"/>
                  <a:gd name="T26" fmla="*/ 90 w 184"/>
                  <a:gd name="T27" fmla="*/ 1 h 137"/>
                  <a:gd name="T28" fmla="*/ 130 w 184"/>
                  <a:gd name="T29" fmla="*/ 5 h 137"/>
                  <a:gd name="T30" fmla="*/ 168 w 184"/>
                  <a:gd name="T31" fmla="*/ 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37">
                    <a:moveTo>
                      <a:pt x="168" y="31"/>
                    </a:moveTo>
                    <a:cubicBezTo>
                      <a:pt x="175" y="35"/>
                      <a:pt x="183" y="44"/>
                      <a:pt x="181" y="52"/>
                    </a:cubicBezTo>
                    <a:cubicBezTo>
                      <a:pt x="179" y="58"/>
                      <a:pt x="167" y="59"/>
                      <a:pt x="142" y="46"/>
                    </a:cubicBezTo>
                    <a:lnTo>
                      <a:pt x="127" y="93"/>
                    </a:lnTo>
                    <a:cubicBezTo>
                      <a:pt x="127" y="93"/>
                      <a:pt x="123" y="117"/>
                      <a:pt x="120" y="119"/>
                    </a:cubicBezTo>
                    <a:cubicBezTo>
                      <a:pt x="117" y="120"/>
                      <a:pt x="98" y="128"/>
                      <a:pt x="92" y="125"/>
                    </a:cubicBezTo>
                    <a:cubicBezTo>
                      <a:pt x="92" y="125"/>
                      <a:pt x="85" y="134"/>
                      <a:pt x="82" y="135"/>
                    </a:cubicBezTo>
                    <a:cubicBezTo>
                      <a:pt x="79" y="136"/>
                      <a:pt x="41" y="135"/>
                      <a:pt x="32" y="130"/>
                    </a:cubicBezTo>
                    <a:cubicBezTo>
                      <a:pt x="32" y="130"/>
                      <a:pt x="28" y="123"/>
                      <a:pt x="28" y="118"/>
                    </a:cubicBezTo>
                    <a:cubicBezTo>
                      <a:pt x="28" y="118"/>
                      <a:pt x="15" y="114"/>
                      <a:pt x="8" y="104"/>
                    </a:cubicBezTo>
                    <a:cubicBezTo>
                      <a:pt x="0" y="95"/>
                      <a:pt x="0" y="85"/>
                      <a:pt x="4" y="80"/>
                    </a:cubicBezTo>
                    <a:cubicBezTo>
                      <a:pt x="9" y="77"/>
                      <a:pt x="24" y="79"/>
                      <a:pt x="34" y="92"/>
                    </a:cubicBezTo>
                    <a:cubicBezTo>
                      <a:pt x="34" y="92"/>
                      <a:pt x="39" y="43"/>
                      <a:pt x="53" y="32"/>
                    </a:cubicBezTo>
                    <a:cubicBezTo>
                      <a:pt x="67" y="21"/>
                      <a:pt x="68" y="0"/>
                      <a:pt x="90" y="1"/>
                    </a:cubicBezTo>
                    <a:cubicBezTo>
                      <a:pt x="90" y="1"/>
                      <a:pt x="116" y="2"/>
                      <a:pt x="130" y="5"/>
                    </a:cubicBezTo>
                    <a:cubicBezTo>
                      <a:pt x="145" y="8"/>
                      <a:pt x="160" y="25"/>
                      <a:pt x="168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0" name="îṧ1íḋê"/>
              <p:cNvSpPr/>
              <p:nvPr/>
            </p:nvSpPr>
            <p:spPr bwMode="auto">
              <a:xfrm>
                <a:off x="2723243" y="4239136"/>
                <a:ext cx="379186" cy="283976"/>
              </a:xfrm>
              <a:custGeom>
                <a:avLst/>
                <a:gdLst>
                  <a:gd name="T0" fmla="*/ 183 w 194"/>
                  <a:gd name="T1" fmla="*/ 55 h 144"/>
                  <a:gd name="T2" fmla="*/ 171 w 194"/>
                  <a:gd name="T3" fmla="*/ 37 h 144"/>
                  <a:gd name="T4" fmla="*/ 163 w 194"/>
                  <a:gd name="T5" fmla="*/ 31 h 144"/>
                  <a:gd name="T6" fmla="*/ 134 w 194"/>
                  <a:gd name="T7" fmla="*/ 12 h 144"/>
                  <a:gd name="T8" fmla="*/ 94 w 194"/>
                  <a:gd name="T9" fmla="*/ 7 h 144"/>
                  <a:gd name="T10" fmla="*/ 93 w 194"/>
                  <a:gd name="T11" fmla="*/ 7 h 144"/>
                  <a:gd name="T12" fmla="*/ 71 w 194"/>
                  <a:gd name="T13" fmla="*/ 24 h 144"/>
                  <a:gd name="T14" fmla="*/ 59 w 194"/>
                  <a:gd name="T15" fmla="*/ 39 h 144"/>
                  <a:gd name="T16" fmla="*/ 41 w 194"/>
                  <a:gd name="T17" fmla="*/ 97 h 144"/>
                  <a:gd name="T18" fmla="*/ 39 w 194"/>
                  <a:gd name="T19" fmla="*/ 100 h 144"/>
                  <a:gd name="T20" fmla="*/ 35 w 194"/>
                  <a:gd name="T21" fmla="*/ 99 h 144"/>
                  <a:gd name="T22" fmla="*/ 14 w 194"/>
                  <a:gd name="T23" fmla="*/ 87 h 144"/>
                  <a:gd name="T24" fmla="*/ 10 w 194"/>
                  <a:gd name="T25" fmla="*/ 88 h 144"/>
                  <a:gd name="T26" fmla="*/ 14 w 194"/>
                  <a:gd name="T27" fmla="*/ 108 h 144"/>
                  <a:gd name="T28" fmla="*/ 33 w 194"/>
                  <a:gd name="T29" fmla="*/ 120 h 144"/>
                  <a:gd name="T30" fmla="*/ 35 w 194"/>
                  <a:gd name="T31" fmla="*/ 123 h 144"/>
                  <a:gd name="T32" fmla="*/ 38 w 194"/>
                  <a:gd name="T33" fmla="*/ 133 h 144"/>
                  <a:gd name="T34" fmla="*/ 78 w 194"/>
                  <a:gd name="T35" fmla="*/ 137 h 144"/>
                  <a:gd name="T36" fmla="*/ 85 w 194"/>
                  <a:gd name="T37" fmla="*/ 137 h 144"/>
                  <a:gd name="T38" fmla="*/ 94 w 194"/>
                  <a:gd name="T39" fmla="*/ 129 h 144"/>
                  <a:gd name="T40" fmla="*/ 98 w 194"/>
                  <a:gd name="T41" fmla="*/ 128 h 144"/>
                  <a:gd name="T42" fmla="*/ 101 w 194"/>
                  <a:gd name="T43" fmla="*/ 128 h 144"/>
                  <a:gd name="T44" fmla="*/ 123 w 194"/>
                  <a:gd name="T45" fmla="*/ 122 h 144"/>
                  <a:gd name="T46" fmla="*/ 129 w 194"/>
                  <a:gd name="T47" fmla="*/ 98 h 144"/>
                  <a:gd name="T48" fmla="*/ 129 w 194"/>
                  <a:gd name="T49" fmla="*/ 97 h 144"/>
                  <a:gd name="T50" fmla="*/ 143 w 194"/>
                  <a:gd name="T51" fmla="*/ 50 h 144"/>
                  <a:gd name="T52" fmla="*/ 145 w 194"/>
                  <a:gd name="T53" fmla="*/ 49 h 144"/>
                  <a:gd name="T54" fmla="*/ 148 w 194"/>
                  <a:gd name="T55" fmla="*/ 49 h 144"/>
                  <a:gd name="T56" fmla="*/ 177 w 194"/>
                  <a:gd name="T57" fmla="*/ 58 h 144"/>
                  <a:gd name="T58" fmla="*/ 183 w 194"/>
                  <a:gd name="T59" fmla="*/ 55 h 144"/>
                  <a:gd name="T60" fmla="*/ 175 w 194"/>
                  <a:gd name="T61" fmla="*/ 32 h 144"/>
                  <a:gd name="T62" fmla="*/ 189 w 194"/>
                  <a:gd name="T63" fmla="*/ 58 h 144"/>
                  <a:gd name="T64" fmla="*/ 177 w 194"/>
                  <a:gd name="T65" fmla="*/ 64 h 144"/>
                  <a:gd name="T66" fmla="*/ 148 w 194"/>
                  <a:gd name="T67" fmla="*/ 55 h 144"/>
                  <a:gd name="T68" fmla="*/ 135 w 194"/>
                  <a:gd name="T69" fmla="*/ 99 h 144"/>
                  <a:gd name="T70" fmla="*/ 126 w 194"/>
                  <a:gd name="T71" fmla="*/ 127 h 144"/>
                  <a:gd name="T72" fmla="*/ 97 w 194"/>
                  <a:gd name="T73" fmla="*/ 134 h 144"/>
                  <a:gd name="T74" fmla="*/ 87 w 194"/>
                  <a:gd name="T75" fmla="*/ 143 h 144"/>
                  <a:gd name="T76" fmla="*/ 79 w 194"/>
                  <a:gd name="T77" fmla="*/ 143 h 144"/>
                  <a:gd name="T78" fmla="*/ 34 w 194"/>
                  <a:gd name="T79" fmla="*/ 139 h 144"/>
                  <a:gd name="T80" fmla="*/ 33 w 194"/>
                  <a:gd name="T81" fmla="*/ 137 h 144"/>
                  <a:gd name="T82" fmla="*/ 29 w 194"/>
                  <a:gd name="T83" fmla="*/ 126 h 144"/>
                  <a:gd name="T84" fmla="*/ 9 w 194"/>
                  <a:gd name="T85" fmla="*/ 112 h 144"/>
                  <a:gd name="T86" fmla="*/ 5 w 194"/>
                  <a:gd name="T87" fmla="*/ 83 h 144"/>
                  <a:gd name="T88" fmla="*/ 14 w 194"/>
                  <a:gd name="T89" fmla="*/ 81 h 144"/>
                  <a:gd name="T90" fmla="*/ 36 w 194"/>
                  <a:gd name="T91" fmla="*/ 90 h 144"/>
                  <a:gd name="T92" fmla="*/ 55 w 194"/>
                  <a:gd name="T93" fmla="*/ 34 h 144"/>
                  <a:gd name="T94" fmla="*/ 65 w 194"/>
                  <a:gd name="T95" fmla="*/ 21 h 144"/>
                  <a:gd name="T96" fmla="*/ 94 w 194"/>
                  <a:gd name="T97" fmla="*/ 1 h 144"/>
                  <a:gd name="T98" fmla="*/ 136 w 194"/>
                  <a:gd name="T99" fmla="*/ 6 h 144"/>
                  <a:gd name="T100" fmla="*/ 168 w 194"/>
                  <a:gd name="T101" fmla="*/ 26 h 144"/>
                  <a:gd name="T102" fmla="*/ 175 w 194"/>
                  <a:gd name="T103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144">
                    <a:moveTo>
                      <a:pt x="183" y="55"/>
                    </a:moveTo>
                    <a:cubicBezTo>
                      <a:pt x="184" y="49"/>
                      <a:pt x="178" y="42"/>
                      <a:pt x="171" y="37"/>
                    </a:cubicBezTo>
                    <a:cubicBezTo>
                      <a:pt x="169" y="36"/>
                      <a:pt x="166" y="33"/>
                      <a:pt x="163" y="31"/>
                    </a:cubicBezTo>
                    <a:cubicBezTo>
                      <a:pt x="155" y="23"/>
                      <a:pt x="144" y="13"/>
                      <a:pt x="134" y="12"/>
                    </a:cubicBezTo>
                    <a:cubicBezTo>
                      <a:pt x="120" y="9"/>
                      <a:pt x="94" y="7"/>
                      <a:pt x="94" y="7"/>
                    </a:cubicBezTo>
                    <a:lnTo>
                      <a:pt x="93" y="7"/>
                    </a:lnTo>
                    <a:cubicBezTo>
                      <a:pt x="81" y="7"/>
                      <a:pt x="76" y="15"/>
                      <a:pt x="71" y="24"/>
                    </a:cubicBezTo>
                    <a:cubicBezTo>
                      <a:pt x="68" y="29"/>
                      <a:pt x="64" y="35"/>
                      <a:pt x="59" y="39"/>
                    </a:cubicBezTo>
                    <a:cubicBezTo>
                      <a:pt x="49" y="48"/>
                      <a:pt x="43" y="84"/>
                      <a:pt x="41" y="97"/>
                    </a:cubicBezTo>
                    <a:cubicBezTo>
                      <a:pt x="41" y="98"/>
                      <a:pt x="40" y="100"/>
                      <a:pt x="39" y="100"/>
                    </a:cubicBezTo>
                    <a:cubicBezTo>
                      <a:pt x="37" y="101"/>
                      <a:pt x="36" y="100"/>
                      <a:pt x="35" y="99"/>
                    </a:cubicBezTo>
                    <a:cubicBezTo>
                      <a:pt x="29" y="91"/>
                      <a:pt x="20" y="87"/>
                      <a:pt x="14" y="87"/>
                    </a:cubicBezTo>
                    <a:cubicBezTo>
                      <a:pt x="11" y="87"/>
                      <a:pt x="11" y="88"/>
                      <a:pt x="10" y="88"/>
                    </a:cubicBezTo>
                    <a:cubicBezTo>
                      <a:pt x="7" y="91"/>
                      <a:pt x="7" y="100"/>
                      <a:pt x="14" y="108"/>
                    </a:cubicBezTo>
                    <a:cubicBezTo>
                      <a:pt x="20" y="117"/>
                      <a:pt x="33" y="120"/>
                      <a:pt x="33" y="120"/>
                    </a:cubicBezTo>
                    <a:cubicBezTo>
                      <a:pt x="34" y="121"/>
                      <a:pt x="35" y="122"/>
                      <a:pt x="35" y="123"/>
                    </a:cubicBezTo>
                    <a:cubicBezTo>
                      <a:pt x="35" y="127"/>
                      <a:pt x="37" y="131"/>
                      <a:pt x="38" y="133"/>
                    </a:cubicBezTo>
                    <a:cubicBezTo>
                      <a:pt x="45" y="136"/>
                      <a:pt x="66" y="137"/>
                      <a:pt x="78" y="137"/>
                    </a:cubicBezTo>
                    <a:cubicBezTo>
                      <a:pt x="84" y="137"/>
                      <a:pt x="85" y="137"/>
                      <a:pt x="85" y="137"/>
                    </a:cubicBezTo>
                    <a:cubicBezTo>
                      <a:pt x="86" y="136"/>
                      <a:pt x="91" y="133"/>
                      <a:pt x="94" y="129"/>
                    </a:cubicBezTo>
                    <a:cubicBezTo>
                      <a:pt x="95" y="127"/>
                      <a:pt x="97" y="127"/>
                      <a:pt x="98" y="128"/>
                    </a:cubicBezTo>
                    <a:cubicBezTo>
                      <a:pt x="98" y="128"/>
                      <a:pt x="99" y="128"/>
                      <a:pt x="101" y="128"/>
                    </a:cubicBezTo>
                    <a:cubicBezTo>
                      <a:pt x="106" y="128"/>
                      <a:pt x="116" y="125"/>
                      <a:pt x="123" y="122"/>
                    </a:cubicBezTo>
                    <a:cubicBezTo>
                      <a:pt x="125" y="120"/>
                      <a:pt x="127" y="108"/>
                      <a:pt x="129" y="98"/>
                    </a:cubicBezTo>
                    <a:lnTo>
                      <a:pt x="129" y="97"/>
                    </a:lnTo>
                    <a:lnTo>
                      <a:pt x="143" y="50"/>
                    </a:lnTo>
                    <a:cubicBezTo>
                      <a:pt x="143" y="49"/>
                      <a:pt x="144" y="49"/>
                      <a:pt x="145" y="49"/>
                    </a:cubicBezTo>
                    <a:cubicBezTo>
                      <a:pt x="146" y="49"/>
                      <a:pt x="147" y="48"/>
                      <a:pt x="148" y="49"/>
                    </a:cubicBezTo>
                    <a:cubicBezTo>
                      <a:pt x="163" y="56"/>
                      <a:pt x="172" y="58"/>
                      <a:pt x="177" y="58"/>
                    </a:cubicBezTo>
                    <a:cubicBezTo>
                      <a:pt x="178" y="58"/>
                      <a:pt x="182" y="58"/>
                      <a:pt x="183" y="55"/>
                    </a:cubicBezTo>
                    <a:close/>
                    <a:moveTo>
                      <a:pt x="175" y="32"/>
                    </a:moveTo>
                    <a:cubicBezTo>
                      <a:pt x="179" y="35"/>
                      <a:pt x="193" y="46"/>
                      <a:pt x="189" y="58"/>
                    </a:cubicBezTo>
                    <a:cubicBezTo>
                      <a:pt x="188" y="60"/>
                      <a:pt x="185" y="64"/>
                      <a:pt x="177" y="64"/>
                    </a:cubicBezTo>
                    <a:cubicBezTo>
                      <a:pt x="170" y="64"/>
                      <a:pt x="160" y="61"/>
                      <a:pt x="148" y="55"/>
                    </a:cubicBezTo>
                    <a:lnTo>
                      <a:pt x="135" y="99"/>
                    </a:lnTo>
                    <a:cubicBezTo>
                      <a:pt x="131" y="125"/>
                      <a:pt x="127" y="126"/>
                      <a:pt x="126" y="127"/>
                    </a:cubicBezTo>
                    <a:cubicBezTo>
                      <a:pt x="120" y="130"/>
                      <a:pt x="104" y="136"/>
                      <a:pt x="97" y="134"/>
                    </a:cubicBezTo>
                    <a:cubicBezTo>
                      <a:pt x="94" y="137"/>
                      <a:pt x="90" y="142"/>
                      <a:pt x="87" y="143"/>
                    </a:cubicBezTo>
                    <a:cubicBezTo>
                      <a:pt x="87" y="143"/>
                      <a:pt x="85" y="143"/>
                      <a:pt x="79" y="143"/>
                    </a:cubicBezTo>
                    <a:cubicBezTo>
                      <a:pt x="68" y="143"/>
                      <a:pt x="42" y="143"/>
                      <a:pt x="34" y="139"/>
                    </a:cubicBezTo>
                    <a:cubicBezTo>
                      <a:pt x="34" y="139"/>
                      <a:pt x="33" y="138"/>
                      <a:pt x="33" y="137"/>
                    </a:cubicBezTo>
                    <a:cubicBezTo>
                      <a:pt x="33" y="136"/>
                      <a:pt x="30" y="131"/>
                      <a:pt x="29" y="126"/>
                    </a:cubicBezTo>
                    <a:cubicBezTo>
                      <a:pt x="25" y="124"/>
                      <a:pt x="15" y="120"/>
                      <a:pt x="9" y="112"/>
                    </a:cubicBezTo>
                    <a:cubicBezTo>
                      <a:pt x="1" y="101"/>
                      <a:pt x="0" y="88"/>
                      <a:pt x="5" y="83"/>
                    </a:cubicBezTo>
                    <a:cubicBezTo>
                      <a:pt x="7" y="81"/>
                      <a:pt x="11" y="81"/>
                      <a:pt x="14" y="81"/>
                    </a:cubicBezTo>
                    <a:cubicBezTo>
                      <a:pt x="20" y="81"/>
                      <a:pt x="29" y="83"/>
                      <a:pt x="36" y="90"/>
                    </a:cubicBezTo>
                    <a:cubicBezTo>
                      <a:pt x="38" y="76"/>
                      <a:pt x="44" y="44"/>
                      <a:pt x="55" y="34"/>
                    </a:cubicBezTo>
                    <a:cubicBezTo>
                      <a:pt x="59" y="31"/>
                      <a:pt x="62" y="26"/>
                      <a:pt x="65" y="21"/>
                    </a:cubicBezTo>
                    <a:cubicBezTo>
                      <a:pt x="72" y="11"/>
                      <a:pt x="78" y="0"/>
                      <a:pt x="94" y="1"/>
                    </a:cubicBezTo>
                    <a:cubicBezTo>
                      <a:pt x="96" y="1"/>
                      <a:pt x="121" y="3"/>
                      <a:pt x="136" y="6"/>
                    </a:cubicBezTo>
                    <a:cubicBezTo>
                      <a:pt x="147" y="8"/>
                      <a:pt x="158" y="19"/>
                      <a:pt x="168" y="26"/>
                    </a:cubicBezTo>
                    <a:cubicBezTo>
                      <a:pt x="171" y="29"/>
                      <a:pt x="173" y="31"/>
                      <a:pt x="175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1" name="íSlíḓè"/>
              <p:cNvSpPr/>
              <p:nvPr/>
            </p:nvSpPr>
            <p:spPr bwMode="auto">
              <a:xfrm>
                <a:off x="1766658" y="4153082"/>
                <a:ext cx="77563" cy="197922"/>
              </a:xfrm>
              <a:custGeom>
                <a:avLst/>
                <a:gdLst>
                  <a:gd name="T0" fmla="*/ 18 w 40"/>
                  <a:gd name="T1" fmla="*/ 0 h 103"/>
                  <a:gd name="T2" fmla="*/ 32 w 40"/>
                  <a:gd name="T3" fmla="*/ 29 h 103"/>
                  <a:gd name="T4" fmla="*/ 35 w 40"/>
                  <a:gd name="T5" fmla="*/ 100 h 103"/>
                  <a:gd name="T6" fmla="*/ 18 w 40"/>
                  <a:gd name="T7" fmla="*/ 89 h 103"/>
                  <a:gd name="T8" fmla="*/ 18 w 4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3">
                    <a:moveTo>
                      <a:pt x="18" y="0"/>
                    </a:moveTo>
                    <a:cubicBezTo>
                      <a:pt x="18" y="0"/>
                      <a:pt x="27" y="7"/>
                      <a:pt x="32" y="29"/>
                    </a:cubicBezTo>
                    <a:cubicBezTo>
                      <a:pt x="35" y="39"/>
                      <a:pt x="39" y="98"/>
                      <a:pt x="35" y="100"/>
                    </a:cubicBezTo>
                    <a:cubicBezTo>
                      <a:pt x="31" y="102"/>
                      <a:pt x="23" y="100"/>
                      <a:pt x="18" y="89"/>
                    </a:cubicBezTo>
                    <a:cubicBezTo>
                      <a:pt x="13" y="77"/>
                      <a:pt x="0" y="22"/>
                      <a:pt x="1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2" name="îṣľïḓe"/>
              <p:cNvSpPr/>
              <p:nvPr/>
            </p:nvSpPr>
            <p:spPr bwMode="auto">
              <a:xfrm>
                <a:off x="1766658" y="4153082"/>
                <a:ext cx="94799" cy="215132"/>
              </a:xfrm>
              <a:custGeom>
                <a:avLst/>
                <a:gdLst>
                  <a:gd name="T0" fmla="*/ 38 w 47"/>
                  <a:gd name="T1" fmla="*/ 101 h 109"/>
                  <a:gd name="T2" fmla="*/ 33 w 47"/>
                  <a:gd name="T3" fmla="*/ 33 h 109"/>
                  <a:gd name="T4" fmla="*/ 22 w 47"/>
                  <a:gd name="T5" fmla="*/ 8 h 109"/>
                  <a:gd name="T6" fmla="*/ 25 w 47"/>
                  <a:gd name="T7" fmla="*/ 91 h 109"/>
                  <a:gd name="T8" fmla="*/ 35 w 47"/>
                  <a:gd name="T9" fmla="*/ 102 h 109"/>
                  <a:gd name="T10" fmla="*/ 38 w 47"/>
                  <a:gd name="T11" fmla="*/ 101 h 109"/>
                  <a:gd name="T12" fmla="*/ 39 w 47"/>
                  <a:gd name="T13" fmla="*/ 32 h 109"/>
                  <a:gd name="T14" fmla="*/ 44 w 47"/>
                  <a:gd name="T15" fmla="*/ 71 h 109"/>
                  <a:gd name="T16" fmla="*/ 41 w 47"/>
                  <a:gd name="T17" fmla="*/ 107 h 109"/>
                  <a:gd name="T18" fmla="*/ 35 w 47"/>
                  <a:gd name="T19" fmla="*/ 108 h 109"/>
                  <a:gd name="T20" fmla="*/ 19 w 47"/>
                  <a:gd name="T21" fmla="*/ 94 h 109"/>
                  <a:gd name="T22" fmla="*/ 19 w 47"/>
                  <a:gd name="T23" fmla="*/ 1 h 109"/>
                  <a:gd name="T24" fmla="*/ 23 w 47"/>
                  <a:gd name="T25" fmla="*/ 0 h 109"/>
                  <a:gd name="T26" fmla="*/ 39 w 47"/>
                  <a:gd name="T27" fmla="*/ 3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9">
                    <a:moveTo>
                      <a:pt x="38" y="101"/>
                    </a:moveTo>
                    <a:cubicBezTo>
                      <a:pt x="40" y="94"/>
                      <a:pt x="36" y="44"/>
                      <a:pt x="33" y="33"/>
                    </a:cubicBezTo>
                    <a:cubicBezTo>
                      <a:pt x="29" y="19"/>
                      <a:pt x="25" y="12"/>
                      <a:pt x="22" y="8"/>
                    </a:cubicBezTo>
                    <a:cubicBezTo>
                      <a:pt x="7" y="32"/>
                      <a:pt x="20" y="82"/>
                      <a:pt x="25" y="91"/>
                    </a:cubicBezTo>
                    <a:cubicBezTo>
                      <a:pt x="28" y="98"/>
                      <a:pt x="31" y="102"/>
                      <a:pt x="35" y="102"/>
                    </a:cubicBezTo>
                    <a:cubicBezTo>
                      <a:pt x="36" y="102"/>
                      <a:pt x="37" y="101"/>
                      <a:pt x="38" y="101"/>
                    </a:cubicBezTo>
                    <a:close/>
                    <a:moveTo>
                      <a:pt x="39" y="32"/>
                    </a:moveTo>
                    <a:cubicBezTo>
                      <a:pt x="41" y="37"/>
                      <a:pt x="43" y="55"/>
                      <a:pt x="44" y="71"/>
                    </a:cubicBezTo>
                    <a:cubicBezTo>
                      <a:pt x="46" y="104"/>
                      <a:pt x="43" y="106"/>
                      <a:pt x="41" y="107"/>
                    </a:cubicBezTo>
                    <a:cubicBezTo>
                      <a:pt x="39" y="107"/>
                      <a:pt x="38" y="108"/>
                      <a:pt x="35" y="108"/>
                    </a:cubicBezTo>
                    <a:cubicBezTo>
                      <a:pt x="32" y="108"/>
                      <a:pt x="25" y="107"/>
                      <a:pt x="19" y="94"/>
                    </a:cubicBezTo>
                    <a:cubicBezTo>
                      <a:pt x="13" y="82"/>
                      <a:pt x="0" y="25"/>
                      <a:pt x="19" y="1"/>
                    </a:cubicBezTo>
                    <a:cubicBezTo>
                      <a:pt x="20" y="0"/>
                      <a:pt x="22" y="0"/>
                      <a:pt x="23" y="0"/>
                    </a:cubicBezTo>
                    <a:cubicBezTo>
                      <a:pt x="24" y="1"/>
                      <a:pt x="33" y="9"/>
                      <a:pt x="39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3" name="iŝ1íďè"/>
              <p:cNvSpPr/>
              <p:nvPr/>
            </p:nvSpPr>
            <p:spPr bwMode="auto">
              <a:xfrm>
                <a:off x="1197879" y="4213318"/>
                <a:ext cx="353335" cy="43030"/>
              </a:xfrm>
              <a:custGeom>
                <a:avLst/>
                <a:gdLst>
                  <a:gd name="T0" fmla="*/ 0 w 181"/>
                  <a:gd name="T1" fmla="*/ 1 h 22"/>
                  <a:gd name="T2" fmla="*/ 16 w 181"/>
                  <a:gd name="T3" fmla="*/ 0 h 22"/>
                  <a:gd name="T4" fmla="*/ 180 w 181"/>
                  <a:gd name="T5" fmla="*/ 14 h 22"/>
                  <a:gd name="T6" fmla="*/ 177 w 181"/>
                  <a:gd name="T7" fmla="*/ 21 h 22"/>
                  <a:gd name="T8" fmla="*/ 18 w 181"/>
                  <a:gd name="T9" fmla="*/ 6 h 22"/>
                  <a:gd name="T10" fmla="*/ 0 w 181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">
                    <a:moveTo>
                      <a:pt x="0" y="1"/>
                    </a:moveTo>
                    <a:lnTo>
                      <a:pt x="16" y="0"/>
                    </a:lnTo>
                    <a:lnTo>
                      <a:pt x="180" y="14"/>
                    </a:lnTo>
                    <a:lnTo>
                      <a:pt x="177" y="21"/>
                    </a:lnTo>
                    <a:lnTo>
                      <a:pt x="18" y="6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4" name="íṣļïḓé"/>
              <p:cNvSpPr/>
              <p:nvPr/>
            </p:nvSpPr>
            <p:spPr bwMode="auto">
              <a:xfrm>
                <a:off x="1189264" y="4204715"/>
                <a:ext cx="361950" cy="60235"/>
              </a:xfrm>
              <a:custGeom>
                <a:avLst/>
                <a:gdLst>
                  <a:gd name="T0" fmla="*/ 179 w 187"/>
                  <a:gd name="T1" fmla="*/ 25 h 32"/>
                  <a:gd name="T2" fmla="*/ 179 w 187"/>
                  <a:gd name="T3" fmla="*/ 21 h 32"/>
                  <a:gd name="T4" fmla="*/ 20 w 187"/>
                  <a:gd name="T5" fmla="*/ 6 h 32"/>
                  <a:gd name="T6" fmla="*/ 18 w 187"/>
                  <a:gd name="T7" fmla="*/ 6 h 32"/>
                  <a:gd name="T8" fmla="*/ 23 w 187"/>
                  <a:gd name="T9" fmla="*/ 7 h 32"/>
                  <a:gd name="T10" fmla="*/ 179 w 187"/>
                  <a:gd name="T11" fmla="*/ 25 h 32"/>
                  <a:gd name="T12" fmla="*/ 183 w 187"/>
                  <a:gd name="T13" fmla="*/ 16 h 32"/>
                  <a:gd name="T14" fmla="*/ 185 w 187"/>
                  <a:gd name="T15" fmla="*/ 17 h 32"/>
                  <a:gd name="T16" fmla="*/ 186 w 187"/>
                  <a:gd name="T17" fmla="*/ 20 h 32"/>
                  <a:gd name="T18" fmla="*/ 183 w 187"/>
                  <a:gd name="T19" fmla="*/ 29 h 32"/>
                  <a:gd name="T20" fmla="*/ 180 w 187"/>
                  <a:gd name="T21" fmla="*/ 31 h 32"/>
                  <a:gd name="T22" fmla="*/ 22 w 187"/>
                  <a:gd name="T23" fmla="*/ 14 h 32"/>
                  <a:gd name="T24" fmla="*/ 21 w 187"/>
                  <a:gd name="T25" fmla="*/ 14 h 32"/>
                  <a:gd name="T26" fmla="*/ 3 w 187"/>
                  <a:gd name="T27" fmla="*/ 7 h 32"/>
                  <a:gd name="T28" fmla="*/ 1 w 187"/>
                  <a:gd name="T29" fmla="*/ 5 h 32"/>
                  <a:gd name="T30" fmla="*/ 3 w 187"/>
                  <a:gd name="T31" fmla="*/ 2 h 32"/>
                  <a:gd name="T32" fmla="*/ 20 w 187"/>
                  <a:gd name="T33" fmla="*/ 0 h 32"/>
                  <a:gd name="T34" fmla="*/ 183 w 187"/>
                  <a:gd name="T3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32">
                    <a:moveTo>
                      <a:pt x="179" y="25"/>
                    </a:moveTo>
                    <a:lnTo>
                      <a:pt x="179" y="21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23" y="7"/>
                    </a:lnTo>
                    <a:lnTo>
                      <a:pt x="179" y="25"/>
                    </a:lnTo>
                    <a:close/>
                    <a:moveTo>
                      <a:pt x="183" y="16"/>
                    </a:moveTo>
                    <a:cubicBezTo>
                      <a:pt x="184" y="16"/>
                      <a:pt x="185" y="16"/>
                      <a:pt x="185" y="17"/>
                    </a:cubicBezTo>
                    <a:cubicBezTo>
                      <a:pt x="186" y="18"/>
                      <a:pt x="186" y="19"/>
                      <a:pt x="186" y="20"/>
                    </a:cubicBezTo>
                    <a:lnTo>
                      <a:pt x="183" y="29"/>
                    </a:lnTo>
                    <a:cubicBezTo>
                      <a:pt x="183" y="30"/>
                      <a:pt x="182" y="31"/>
                      <a:pt x="180" y="31"/>
                    </a:cubicBezTo>
                    <a:lnTo>
                      <a:pt x="22" y="14"/>
                    </a:lnTo>
                    <a:lnTo>
                      <a:pt x="21" y="14"/>
                    </a:lnTo>
                    <a:lnTo>
                      <a:pt x="3" y="7"/>
                    </a:lnTo>
                    <a:cubicBezTo>
                      <a:pt x="1" y="7"/>
                      <a:pt x="0" y="6"/>
                      <a:pt x="1" y="5"/>
                    </a:cubicBezTo>
                    <a:cubicBezTo>
                      <a:pt x="1" y="3"/>
                      <a:pt x="1" y="3"/>
                      <a:pt x="3" y="2"/>
                    </a:cubicBezTo>
                    <a:lnTo>
                      <a:pt x="20" y="0"/>
                    </a:lnTo>
                    <a:lnTo>
                      <a:pt x="183" y="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5" name="íS1iḍè"/>
              <p:cNvSpPr/>
              <p:nvPr/>
            </p:nvSpPr>
            <p:spPr bwMode="auto">
              <a:xfrm>
                <a:off x="1473651" y="4153082"/>
                <a:ext cx="353335" cy="197922"/>
              </a:xfrm>
              <a:custGeom>
                <a:avLst/>
                <a:gdLst>
                  <a:gd name="T0" fmla="*/ 139 w 181"/>
                  <a:gd name="T1" fmla="*/ 3 h 100"/>
                  <a:gd name="T2" fmla="*/ 171 w 181"/>
                  <a:gd name="T3" fmla="*/ 5 h 100"/>
                  <a:gd name="T4" fmla="*/ 173 w 181"/>
                  <a:gd name="T5" fmla="*/ 5 h 100"/>
                  <a:gd name="T6" fmla="*/ 180 w 181"/>
                  <a:gd name="T7" fmla="*/ 54 h 100"/>
                  <a:gd name="T8" fmla="*/ 170 w 181"/>
                  <a:gd name="T9" fmla="*/ 56 h 100"/>
                  <a:gd name="T10" fmla="*/ 123 w 181"/>
                  <a:gd name="T11" fmla="*/ 90 h 100"/>
                  <a:gd name="T12" fmla="*/ 97 w 181"/>
                  <a:gd name="T13" fmla="*/ 98 h 100"/>
                  <a:gd name="T14" fmla="*/ 57 w 181"/>
                  <a:gd name="T15" fmla="*/ 96 h 100"/>
                  <a:gd name="T16" fmla="*/ 54 w 181"/>
                  <a:gd name="T17" fmla="*/ 84 h 100"/>
                  <a:gd name="T18" fmla="*/ 62 w 181"/>
                  <a:gd name="T19" fmla="*/ 64 h 100"/>
                  <a:gd name="T20" fmla="*/ 44 w 181"/>
                  <a:gd name="T21" fmla="*/ 32 h 100"/>
                  <a:gd name="T22" fmla="*/ 21 w 181"/>
                  <a:gd name="T23" fmla="*/ 42 h 100"/>
                  <a:gd name="T24" fmla="*/ 4 w 181"/>
                  <a:gd name="T25" fmla="*/ 29 h 100"/>
                  <a:gd name="T26" fmla="*/ 41 w 181"/>
                  <a:gd name="T27" fmla="*/ 11 h 100"/>
                  <a:gd name="T28" fmla="*/ 78 w 181"/>
                  <a:gd name="T29" fmla="*/ 0 h 100"/>
                  <a:gd name="T30" fmla="*/ 139 w 181"/>
                  <a:gd name="T31" fmla="*/ 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00">
                    <a:moveTo>
                      <a:pt x="139" y="3"/>
                    </a:moveTo>
                    <a:cubicBezTo>
                      <a:pt x="146" y="3"/>
                      <a:pt x="171" y="5"/>
                      <a:pt x="171" y="5"/>
                    </a:cubicBezTo>
                    <a:lnTo>
                      <a:pt x="173" y="5"/>
                    </a:lnTo>
                    <a:cubicBezTo>
                      <a:pt x="178" y="11"/>
                      <a:pt x="180" y="54"/>
                      <a:pt x="180" y="54"/>
                    </a:cubicBezTo>
                    <a:cubicBezTo>
                      <a:pt x="180" y="54"/>
                      <a:pt x="175" y="54"/>
                      <a:pt x="170" y="56"/>
                    </a:cubicBezTo>
                    <a:cubicBezTo>
                      <a:pt x="165" y="57"/>
                      <a:pt x="129" y="82"/>
                      <a:pt x="123" y="90"/>
                    </a:cubicBezTo>
                    <a:cubicBezTo>
                      <a:pt x="116" y="97"/>
                      <a:pt x="107" y="98"/>
                      <a:pt x="97" y="98"/>
                    </a:cubicBezTo>
                    <a:cubicBezTo>
                      <a:pt x="87" y="99"/>
                      <a:pt x="60" y="96"/>
                      <a:pt x="57" y="96"/>
                    </a:cubicBezTo>
                    <a:cubicBezTo>
                      <a:pt x="54" y="96"/>
                      <a:pt x="54" y="85"/>
                      <a:pt x="54" y="84"/>
                    </a:cubicBezTo>
                    <a:cubicBezTo>
                      <a:pt x="54" y="82"/>
                      <a:pt x="62" y="64"/>
                      <a:pt x="62" y="64"/>
                    </a:cubicBezTo>
                    <a:lnTo>
                      <a:pt x="44" y="32"/>
                    </a:lnTo>
                    <a:cubicBezTo>
                      <a:pt x="39" y="35"/>
                      <a:pt x="31" y="39"/>
                      <a:pt x="21" y="42"/>
                    </a:cubicBezTo>
                    <a:cubicBezTo>
                      <a:pt x="11" y="44"/>
                      <a:pt x="0" y="30"/>
                      <a:pt x="4" y="29"/>
                    </a:cubicBezTo>
                    <a:cubicBezTo>
                      <a:pt x="8" y="29"/>
                      <a:pt x="38" y="11"/>
                      <a:pt x="41" y="11"/>
                    </a:cubicBezTo>
                    <a:cubicBezTo>
                      <a:pt x="44" y="11"/>
                      <a:pt x="73" y="0"/>
                      <a:pt x="78" y="0"/>
                    </a:cubicBezTo>
                    <a:cubicBezTo>
                      <a:pt x="82" y="1"/>
                      <a:pt x="132" y="3"/>
                      <a:pt x="139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6" name="íśḷïďe"/>
              <p:cNvSpPr/>
              <p:nvPr/>
            </p:nvSpPr>
            <p:spPr bwMode="auto">
              <a:xfrm>
                <a:off x="1473651" y="4153082"/>
                <a:ext cx="361950" cy="206530"/>
              </a:xfrm>
              <a:custGeom>
                <a:avLst/>
                <a:gdLst>
                  <a:gd name="T0" fmla="*/ 170 w 184"/>
                  <a:gd name="T1" fmla="*/ 57 h 106"/>
                  <a:gd name="T2" fmla="*/ 177 w 184"/>
                  <a:gd name="T3" fmla="*/ 55 h 106"/>
                  <a:gd name="T4" fmla="*/ 171 w 184"/>
                  <a:gd name="T5" fmla="*/ 11 h 106"/>
                  <a:gd name="T6" fmla="*/ 140 w 184"/>
                  <a:gd name="T7" fmla="*/ 9 h 106"/>
                  <a:gd name="T8" fmla="*/ 78 w 184"/>
                  <a:gd name="T9" fmla="*/ 6 h 106"/>
                  <a:gd name="T10" fmla="*/ 59 w 184"/>
                  <a:gd name="T11" fmla="*/ 12 h 106"/>
                  <a:gd name="T12" fmla="*/ 42 w 184"/>
                  <a:gd name="T13" fmla="*/ 18 h 106"/>
                  <a:gd name="T14" fmla="*/ 20 w 184"/>
                  <a:gd name="T15" fmla="*/ 29 h 106"/>
                  <a:gd name="T16" fmla="*/ 8 w 184"/>
                  <a:gd name="T17" fmla="*/ 35 h 106"/>
                  <a:gd name="T18" fmla="*/ 13 w 184"/>
                  <a:gd name="T19" fmla="*/ 40 h 106"/>
                  <a:gd name="T20" fmla="*/ 21 w 184"/>
                  <a:gd name="T21" fmla="*/ 42 h 106"/>
                  <a:gd name="T22" fmla="*/ 42 w 184"/>
                  <a:gd name="T23" fmla="*/ 33 h 106"/>
                  <a:gd name="T24" fmla="*/ 44 w 184"/>
                  <a:gd name="T25" fmla="*/ 32 h 106"/>
                  <a:gd name="T26" fmla="*/ 47 w 184"/>
                  <a:gd name="T27" fmla="*/ 34 h 106"/>
                  <a:gd name="T28" fmla="*/ 65 w 184"/>
                  <a:gd name="T29" fmla="*/ 67 h 106"/>
                  <a:gd name="T30" fmla="*/ 65 w 184"/>
                  <a:gd name="T31" fmla="*/ 69 h 106"/>
                  <a:gd name="T32" fmla="*/ 57 w 184"/>
                  <a:gd name="T33" fmla="*/ 88 h 106"/>
                  <a:gd name="T34" fmla="*/ 58 w 184"/>
                  <a:gd name="T35" fmla="*/ 91 h 106"/>
                  <a:gd name="T36" fmla="*/ 59 w 184"/>
                  <a:gd name="T37" fmla="*/ 98 h 106"/>
                  <a:gd name="T38" fmla="*/ 97 w 184"/>
                  <a:gd name="T39" fmla="*/ 99 h 106"/>
                  <a:gd name="T40" fmla="*/ 121 w 184"/>
                  <a:gd name="T41" fmla="*/ 92 h 106"/>
                  <a:gd name="T42" fmla="*/ 170 w 184"/>
                  <a:gd name="T43" fmla="*/ 57 h 106"/>
                  <a:gd name="T44" fmla="*/ 173 w 184"/>
                  <a:gd name="T45" fmla="*/ 5 h 106"/>
                  <a:gd name="T46" fmla="*/ 177 w 184"/>
                  <a:gd name="T47" fmla="*/ 6 h 106"/>
                  <a:gd name="T48" fmla="*/ 183 w 184"/>
                  <a:gd name="T49" fmla="*/ 58 h 106"/>
                  <a:gd name="T50" fmla="*/ 180 w 184"/>
                  <a:gd name="T51" fmla="*/ 61 h 106"/>
                  <a:gd name="T52" fmla="*/ 171 w 184"/>
                  <a:gd name="T53" fmla="*/ 63 h 106"/>
                  <a:gd name="T54" fmla="*/ 126 w 184"/>
                  <a:gd name="T55" fmla="*/ 95 h 106"/>
                  <a:gd name="T56" fmla="*/ 98 w 184"/>
                  <a:gd name="T57" fmla="*/ 105 h 106"/>
                  <a:gd name="T58" fmla="*/ 93 w 184"/>
                  <a:gd name="T59" fmla="*/ 105 h 106"/>
                  <a:gd name="T60" fmla="*/ 57 w 184"/>
                  <a:gd name="T61" fmla="*/ 104 h 106"/>
                  <a:gd name="T62" fmla="*/ 51 w 184"/>
                  <a:gd name="T63" fmla="*/ 91 h 106"/>
                  <a:gd name="T64" fmla="*/ 51 w 184"/>
                  <a:gd name="T65" fmla="*/ 88 h 106"/>
                  <a:gd name="T66" fmla="*/ 59 w 184"/>
                  <a:gd name="T67" fmla="*/ 68 h 106"/>
                  <a:gd name="T68" fmla="*/ 43 w 184"/>
                  <a:gd name="T69" fmla="*/ 40 h 106"/>
                  <a:gd name="T70" fmla="*/ 22 w 184"/>
                  <a:gd name="T71" fmla="*/ 48 h 106"/>
                  <a:gd name="T72" fmla="*/ 1 w 184"/>
                  <a:gd name="T73" fmla="*/ 35 h 106"/>
                  <a:gd name="T74" fmla="*/ 4 w 184"/>
                  <a:gd name="T75" fmla="*/ 29 h 106"/>
                  <a:gd name="T76" fmla="*/ 17 w 184"/>
                  <a:gd name="T77" fmla="*/ 24 h 106"/>
                  <a:gd name="T78" fmla="*/ 43 w 184"/>
                  <a:gd name="T79" fmla="*/ 11 h 106"/>
                  <a:gd name="T80" fmla="*/ 57 w 184"/>
                  <a:gd name="T81" fmla="*/ 6 h 106"/>
                  <a:gd name="T82" fmla="*/ 78 w 184"/>
                  <a:gd name="T83" fmla="*/ 0 h 106"/>
                  <a:gd name="T84" fmla="*/ 140 w 184"/>
                  <a:gd name="T85" fmla="*/ 3 h 106"/>
                  <a:gd name="T86" fmla="*/ 172 w 184"/>
                  <a:gd name="T87" fmla="*/ 5 h 106"/>
                  <a:gd name="T88" fmla="*/ 173 w 184"/>
                  <a:gd name="T8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06">
                    <a:moveTo>
                      <a:pt x="170" y="57"/>
                    </a:moveTo>
                    <a:cubicBezTo>
                      <a:pt x="172" y="56"/>
                      <a:pt x="175" y="56"/>
                      <a:pt x="177" y="55"/>
                    </a:cubicBezTo>
                    <a:cubicBezTo>
                      <a:pt x="176" y="40"/>
                      <a:pt x="174" y="18"/>
                      <a:pt x="171" y="11"/>
                    </a:cubicBezTo>
                    <a:cubicBezTo>
                      <a:pt x="171" y="11"/>
                      <a:pt x="146" y="9"/>
                      <a:pt x="140" y="9"/>
                    </a:cubicBezTo>
                    <a:cubicBezTo>
                      <a:pt x="132" y="9"/>
                      <a:pt x="82" y="7"/>
                      <a:pt x="78" y="6"/>
                    </a:cubicBezTo>
                    <a:cubicBezTo>
                      <a:pt x="75" y="6"/>
                      <a:pt x="66" y="10"/>
                      <a:pt x="59" y="12"/>
                    </a:cubicBezTo>
                    <a:cubicBezTo>
                      <a:pt x="48" y="16"/>
                      <a:pt x="44" y="18"/>
                      <a:pt x="42" y="18"/>
                    </a:cubicBezTo>
                    <a:cubicBezTo>
                      <a:pt x="39" y="18"/>
                      <a:pt x="28" y="24"/>
                      <a:pt x="20" y="29"/>
                    </a:cubicBezTo>
                    <a:cubicBezTo>
                      <a:pt x="14" y="32"/>
                      <a:pt x="10" y="34"/>
                      <a:pt x="8" y="35"/>
                    </a:cubicBezTo>
                    <a:cubicBezTo>
                      <a:pt x="9" y="36"/>
                      <a:pt x="10" y="38"/>
                      <a:pt x="13" y="40"/>
                    </a:cubicBezTo>
                    <a:cubicBezTo>
                      <a:pt x="16" y="42"/>
                      <a:pt x="19" y="43"/>
                      <a:pt x="21" y="42"/>
                    </a:cubicBezTo>
                    <a:cubicBezTo>
                      <a:pt x="31" y="40"/>
                      <a:pt x="38" y="35"/>
                      <a:pt x="42" y="33"/>
                    </a:cubicBezTo>
                    <a:cubicBezTo>
                      <a:pt x="43" y="32"/>
                      <a:pt x="44" y="32"/>
                      <a:pt x="44" y="32"/>
                    </a:cubicBezTo>
                    <a:cubicBezTo>
                      <a:pt x="46" y="32"/>
                      <a:pt x="47" y="33"/>
                      <a:pt x="47" y="34"/>
                    </a:cubicBezTo>
                    <a:lnTo>
                      <a:pt x="65" y="67"/>
                    </a:lnTo>
                    <a:cubicBezTo>
                      <a:pt x="65" y="67"/>
                      <a:pt x="65" y="68"/>
                      <a:pt x="65" y="69"/>
                    </a:cubicBezTo>
                    <a:cubicBezTo>
                      <a:pt x="62" y="76"/>
                      <a:pt x="58" y="85"/>
                      <a:pt x="57" y="88"/>
                    </a:cubicBezTo>
                    <a:cubicBezTo>
                      <a:pt x="57" y="89"/>
                      <a:pt x="58" y="89"/>
                      <a:pt x="58" y="91"/>
                    </a:cubicBezTo>
                    <a:cubicBezTo>
                      <a:pt x="58" y="92"/>
                      <a:pt x="58" y="96"/>
                      <a:pt x="59" y="98"/>
                    </a:cubicBezTo>
                    <a:cubicBezTo>
                      <a:pt x="63" y="98"/>
                      <a:pt x="88" y="100"/>
                      <a:pt x="97" y="99"/>
                    </a:cubicBezTo>
                    <a:cubicBezTo>
                      <a:pt x="107" y="99"/>
                      <a:pt x="115" y="98"/>
                      <a:pt x="121" y="92"/>
                    </a:cubicBezTo>
                    <a:cubicBezTo>
                      <a:pt x="128" y="84"/>
                      <a:pt x="163" y="57"/>
                      <a:pt x="170" y="57"/>
                    </a:cubicBezTo>
                    <a:close/>
                    <a:moveTo>
                      <a:pt x="173" y="5"/>
                    </a:moveTo>
                    <a:cubicBezTo>
                      <a:pt x="174" y="4"/>
                      <a:pt x="176" y="5"/>
                      <a:pt x="177" y="6"/>
                    </a:cubicBezTo>
                    <a:cubicBezTo>
                      <a:pt x="180" y="14"/>
                      <a:pt x="183" y="51"/>
                      <a:pt x="183" y="58"/>
                    </a:cubicBezTo>
                    <a:cubicBezTo>
                      <a:pt x="183" y="60"/>
                      <a:pt x="183" y="61"/>
                      <a:pt x="180" y="61"/>
                    </a:cubicBezTo>
                    <a:cubicBezTo>
                      <a:pt x="180" y="61"/>
                      <a:pt x="176" y="61"/>
                      <a:pt x="171" y="63"/>
                    </a:cubicBezTo>
                    <a:cubicBezTo>
                      <a:pt x="167" y="63"/>
                      <a:pt x="132" y="88"/>
                      <a:pt x="126" y="95"/>
                    </a:cubicBezTo>
                    <a:cubicBezTo>
                      <a:pt x="118" y="104"/>
                      <a:pt x="108" y="105"/>
                      <a:pt x="98" y="105"/>
                    </a:cubicBezTo>
                    <a:cubicBezTo>
                      <a:pt x="96" y="105"/>
                      <a:pt x="95" y="105"/>
                      <a:pt x="93" y="105"/>
                    </a:cubicBezTo>
                    <a:cubicBezTo>
                      <a:pt x="81" y="105"/>
                      <a:pt x="61" y="104"/>
                      <a:pt x="57" y="104"/>
                    </a:cubicBezTo>
                    <a:cubicBezTo>
                      <a:pt x="52" y="103"/>
                      <a:pt x="52" y="95"/>
                      <a:pt x="51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8"/>
                      <a:pt x="50" y="86"/>
                      <a:pt x="59" y="68"/>
                    </a:cubicBezTo>
                    <a:lnTo>
                      <a:pt x="43" y="40"/>
                    </a:lnTo>
                    <a:cubicBezTo>
                      <a:pt x="38" y="42"/>
                      <a:pt x="31" y="46"/>
                      <a:pt x="22" y="48"/>
                    </a:cubicBezTo>
                    <a:cubicBezTo>
                      <a:pt x="13" y="51"/>
                      <a:pt x="3" y="41"/>
                      <a:pt x="1" y="35"/>
                    </a:cubicBezTo>
                    <a:cubicBezTo>
                      <a:pt x="0" y="32"/>
                      <a:pt x="2" y="30"/>
                      <a:pt x="4" y="29"/>
                    </a:cubicBezTo>
                    <a:cubicBezTo>
                      <a:pt x="5" y="29"/>
                      <a:pt x="12" y="27"/>
                      <a:pt x="17" y="24"/>
                    </a:cubicBezTo>
                    <a:cubicBezTo>
                      <a:pt x="36" y="13"/>
                      <a:pt x="40" y="11"/>
                      <a:pt x="43" y="11"/>
                    </a:cubicBezTo>
                    <a:cubicBezTo>
                      <a:pt x="44" y="11"/>
                      <a:pt x="52" y="8"/>
                      <a:pt x="57" y="6"/>
                    </a:cubicBezTo>
                    <a:cubicBezTo>
                      <a:pt x="70" y="2"/>
                      <a:pt x="76" y="0"/>
                      <a:pt x="78" y="0"/>
                    </a:cubicBezTo>
                    <a:cubicBezTo>
                      <a:pt x="82" y="1"/>
                      <a:pt x="132" y="3"/>
                      <a:pt x="140" y="3"/>
                    </a:cubicBezTo>
                    <a:cubicBezTo>
                      <a:pt x="146" y="3"/>
                      <a:pt x="171" y="5"/>
                      <a:pt x="172" y="5"/>
                    </a:cubicBezTo>
                    <a:cubicBezTo>
                      <a:pt x="172" y="5"/>
                      <a:pt x="172" y="5"/>
                      <a:pt x="173" y="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7" name="islídê"/>
              <p:cNvSpPr/>
              <p:nvPr/>
            </p:nvSpPr>
            <p:spPr bwMode="auto">
              <a:xfrm>
                <a:off x="1766658" y="4135872"/>
                <a:ext cx="77563" cy="189319"/>
              </a:xfrm>
              <a:custGeom>
                <a:avLst/>
                <a:gdLst>
                  <a:gd name="T0" fmla="*/ 18 w 40"/>
                  <a:gd name="T1" fmla="*/ 11 h 96"/>
                  <a:gd name="T2" fmla="*/ 36 w 40"/>
                  <a:gd name="T3" fmla="*/ 51 h 96"/>
                  <a:gd name="T4" fmla="*/ 39 w 40"/>
                  <a:gd name="T5" fmla="*/ 95 h 96"/>
                  <a:gd name="T6" fmla="*/ 19 w 40"/>
                  <a:gd name="T7" fmla="*/ 84 h 96"/>
                  <a:gd name="T8" fmla="*/ 9 w 40"/>
                  <a:gd name="T9" fmla="*/ 15 h 96"/>
                  <a:gd name="T10" fmla="*/ 12 w 40"/>
                  <a:gd name="T11" fmla="*/ 14 h 96"/>
                  <a:gd name="T12" fmla="*/ 18 w 40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96">
                    <a:moveTo>
                      <a:pt x="18" y="11"/>
                    </a:moveTo>
                    <a:cubicBezTo>
                      <a:pt x="18" y="11"/>
                      <a:pt x="34" y="21"/>
                      <a:pt x="36" y="51"/>
                    </a:cubicBezTo>
                    <a:cubicBezTo>
                      <a:pt x="39" y="82"/>
                      <a:pt x="39" y="95"/>
                      <a:pt x="39" y="95"/>
                    </a:cubicBezTo>
                    <a:cubicBezTo>
                      <a:pt x="39" y="95"/>
                      <a:pt x="21" y="90"/>
                      <a:pt x="19" y="84"/>
                    </a:cubicBezTo>
                    <a:cubicBezTo>
                      <a:pt x="17" y="79"/>
                      <a:pt x="19" y="30"/>
                      <a:pt x="9" y="15"/>
                    </a:cubicBezTo>
                    <a:cubicBezTo>
                      <a:pt x="0" y="0"/>
                      <a:pt x="12" y="14"/>
                      <a:pt x="12" y="14"/>
                    </a:cubicBezTo>
                    <a:lnTo>
                      <a:pt x="18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8" name="ïšļîďe"/>
              <p:cNvSpPr/>
              <p:nvPr/>
            </p:nvSpPr>
            <p:spPr bwMode="auto">
              <a:xfrm>
                <a:off x="1775279" y="4144474"/>
                <a:ext cx="77558" cy="189319"/>
              </a:xfrm>
              <a:custGeom>
                <a:avLst/>
                <a:gdLst>
                  <a:gd name="T0" fmla="*/ 21 w 41"/>
                  <a:gd name="T1" fmla="*/ 79 h 96"/>
                  <a:gd name="T2" fmla="*/ 33 w 41"/>
                  <a:gd name="T3" fmla="*/ 88 h 96"/>
                  <a:gd name="T4" fmla="*/ 31 w 41"/>
                  <a:gd name="T5" fmla="*/ 47 h 96"/>
                  <a:gd name="T6" fmla="*/ 16 w 41"/>
                  <a:gd name="T7" fmla="*/ 10 h 96"/>
                  <a:gd name="T8" fmla="*/ 12 w 41"/>
                  <a:gd name="T9" fmla="*/ 13 h 96"/>
                  <a:gd name="T10" fmla="*/ 20 w 41"/>
                  <a:gd name="T11" fmla="*/ 65 h 96"/>
                  <a:gd name="T12" fmla="*/ 21 w 41"/>
                  <a:gd name="T13" fmla="*/ 79 h 96"/>
                  <a:gd name="T14" fmla="*/ 18 w 41"/>
                  <a:gd name="T15" fmla="*/ 3 h 96"/>
                  <a:gd name="T16" fmla="*/ 37 w 41"/>
                  <a:gd name="T17" fmla="*/ 47 h 96"/>
                  <a:gd name="T18" fmla="*/ 39 w 41"/>
                  <a:gd name="T19" fmla="*/ 92 h 96"/>
                  <a:gd name="T20" fmla="*/ 38 w 41"/>
                  <a:gd name="T21" fmla="*/ 95 h 96"/>
                  <a:gd name="T22" fmla="*/ 36 w 41"/>
                  <a:gd name="T23" fmla="*/ 95 h 96"/>
                  <a:gd name="T24" fmla="*/ 35 w 41"/>
                  <a:gd name="T25" fmla="*/ 95 h 96"/>
                  <a:gd name="T26" fmla="*/ 15 w 41"/>
                  <a:gd name="T27" fmla="*/ 82 h 96"/>
                  <a:gd name="T28" fmla="*/ 14 w 41"/>
                  <a:gd name="T29" fmla="*/ 65 h 96"/>
                  <a:gd name="T30" fmla="*/ 5 w 41"/>
                  <a:gd name="T31" fmla="*/ 12 h 96"/>
                  <a:gd name="T32" fmla="*/ 2 w 41"/>
                  <a:gd name="T33" fmla="*/ 2 h 96"/>
                  <a:gd name="T34" fmla="*/ 4 w 41"/>
                  <a:gd name="T35" fmla="*/ 0 h 96"/>
                  <a:gd name="T36" fmla="*/ 11 w 41"/>
                  <a:gd name="T37" fmla="*/ 6 h 96"/>
                  <a:gd name="T38" fmla="*/ 15 w 41"/>
                  <a:gd name="T39" fmla="*/ 3 h 96"/>
                  <a:gd name="T40" fmla="*/ 18 w 41"/>
                  <a:gd name="T41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96">
                    <a:moveTo>
                      <a:pt x="21" y="79"/>
                    </a:moveTo>
                    <a:cubicBezTo>
                      <a:pt x="21" y="82"/>
                      <a:pt x="27" y="85"/>
                      <a:pt x="33" y="88"/>
                    </a:cubicBezTo>
                    <a:cubicBezTo>
                      <a:pt x="33" y="82"/>
                      <a:pt x="32" y="69"/>
                      <a:pt x="31" y="47"/>
                    </a:cubicBezTo>
                    <a:cubicBezTo>
                      <a:pt x="29" y="24"/>
                      <a:pt x="20" y="13"/>
                      <a:pt x="16" y="10"/>
                    </a:cubicBezTo>
                    <a:lnTo>
                      <a:pt x="12" y="13"/>
                    </a:lnTo>
                    <a:cubicBezTo>
                      <a:pt x="18" y="25"/>
                      <a:pt x="18" y="48"/>
                      <a:pt x="20" y="65"/>
                    </a:cubicBezTo>
                    <a:cubicBezTo>
                      <a:pt x="20" y="71"/>
                      <a:pt x="21" y="78"/>
                      <a:pt x="21" y="79"/>
                    </a:cubicBezTo>
                    <a:close/>
                    <a:moveTo>
                      <a:pt x="18" y="3"/>
                    </a:moveTo>
                    <a:cubicBezTo>
                      <a:pt x="19" y="4"/>
                      <a:pt x="35" y="15"/>
                      <a:pt x="37" y="47"/>
                    </a:cubicBezTo>
                    <a:cubicBezTo>
                      <a:pt x="40" y="78"/>
                      <a:pt x="39" y="92"/>
                      <a:pt x="39" y="92"/>
                    </a:cubicBezTo>
                    <a:cubicBezTo>
                      <a:pt x="39" y="94"/>
                      <a:pt x="38" y="95"/>
                      <a:pt x="38" y="95"/>
                    </a:cubicBezTo>
                    <a:cubicBezTo>
                      <a:pt x="38" y="95"/>
                      <a:pt x="37" y="95"/>
                      <a:pt x="36" y="95"/>
                    </a:cubicBezTo>
                    <a:lnTo>
                      <a:pt x="35" y="95"/>
                    </a:lnTo>
                    <a:cubicBezTo>
                      <a:pt x="31" y="94"/>
                      <a:pt x="18" y="88"/>
                      <a:pt x="15" y="82"/>
                    </a:cubicBezTo>
                    <a:cubicBezTo>
                      <a:pt x="15" y="79"/>
                      <a:pt x="14" y="75"/>
                      <a:pt x="14" y="65"/>
                    </a:cubicBezTo>
                    <a:cubicBezTo>
                      <a:pt x="12" y="49"/>
                      <a:pt x="11" y="22"/>
                      <a:pt x="5" y="12"/>
                    </a:cubicBezTo>
                    <a:cubicBezTo>
                      <a:pt x="1" y="5"/>
                      <a:pt x="0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11" y="6"/>
                    </a:cubicBezTo>
                    <a:lnTo>
                      <a:pt x="15" y="3"/>
                    </a:lnTo>
                    <a:cubicBezTo>
                      <a:pt x="16" y="3"/>
                      <a:pt x="17" y="3"/>
                      <a:pt x="1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9" name="ïśḻîdé"/>
              <p:cNvSpPr/>
              <p:nvPr/>
            </p:nvSpPr>
            <p:spPr bwMode="auto">
              <a:xfrm>
                <a:off x="1482271" y="4213318"/>
                <a:ext cx="137886" cy="86054"/>
              </a:xfrm>
              <a:custGeom>
                <a:avLst/>
                <a:gdLst>
                  <a:gd name="T0" fmla="*/ 58 w 71"/>
                  <a:gd name="T1" fmla="*/ 2 h 46"/>
                  <a:gd name="T2" fmla="*/ 62 w 71"/>
                  <a:gd name="T3" fmla="*/ 15 h 46"/>
                  <a:gd name="T4" fmla="*/ 23 w 71"/>
                  <a:gd name="T5" fmla="*/ 43 h 46"/>
                  <a:gd name="T6" fmla="*/ 10 w 71"/>
                  <a:gd name="T7" fmla="*/ 40 h 46"/>
                  <a:gd name="T8" fmla="*/ 14 w 71"/>
                  <a:gd name="T9" fmla="*/ 22 h 46"/>
                  <a:gd name="T10" fmla="*/ 58 w 71"/>
                  <a:gd name="T11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6">
                    <a:moveTo>
                      <a:pt x="58" y="2"/>
                    </a:moveTo>
                    <a:cubicBezTo>
                      <a:pt x="64" y="0"/>
                      <a:pt x="70" y="11"/>
                      <a:pt x="62" y="15"/>
                    </a:cubicBezTo>
                    <a:cubicBezTo>
                      <a:pt x="55" y="20"/>
                      <a:pt x="30" y="41"/>
                      <a:pt x="23" y="43"/>
                    </a:cubicBezTo>
                    <a:cubicBezTo>
                      <a:pt x="17" y="44"/>
                      <a:pt x="11" y="45"/>
                      <a:pt x="10" y="40"/>
                    </a:cubicBezTo>
                    <a:cubicBezTo>
                      <a:pt x="10" y="40"/>
                      <a:pt x="0" y="31"/>
                      <a:pt x="14" y="22"/>
                    </a:cubicBezTo>
                    <a:cubicBezTo>
                      <a:pt x="20" y="17"/>
                      <a:pt x="51" y="3"/>
                      <a:pt x="58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0" name="íṩlîdê"/>
              <p:cNvSpPr/>
              <p:nvPr/>
            </p:nvSpPr>
            <p:spPr bwMode="auto">
              <a:xfrm>
                <a:off x="1490887" y="4204715"/>
                <a:ext cx="129271" cy="94657"/>
              </a:xfrm>
              <a:custGeom>
                <a:avLst/>
                <a:gdLst>
                  <a:gd name="T0" fmla="*/ 57 w 67"/>
                  <a:gd name="T1" fmla="*/ 16 h 50"/>
                  <a:gd name="T2" fmla="*/ 58 w 67"/>
                  <a:gd name="T3" fmla="*/ 10 h 50"/>
                  <a:gd name="T4" fmla="*/ 55 w 67"/>
                  <a:gd name="T5" fmla="*/ 7 h 50"/>
                  <a:gd name="T6" fmla="*/ 54 w 67"/>
                  <a:gd name="T7" fmla="*/ 7 h 50"/>
                  <a:gd name="T8" fmla="*/ 11 w 67"/>
                  <a:gd name="T9" fmla="*/ 27 h 50"/>
                  <a:gd name="T10" fmla="*/ 6 w 67"/>
                  <a:gd name="T11" fmla="*/ 35 h 50"/>
                  <a:gd name="T12" fmla="*/ 8 w 67"/>
                  <a:gd name="T13" fmla="*/ 40 h 50"/>
                  <a:gd name="T14" fmla="*/ 9 w 67"/>
                  <a:gd name="T15" fmla="*/ 41 h 50"/>
                  <a:gd name="T16" fmla="*/ 13 w 67"/>
                  <a:gd name="T17" fmla="*/ 43 h 50"/>
                  <a:gd name="T18" fmla="*/ 19 w 67"/>
                  <a:gd name="T19" fmla="*/ 42 h 50"/>
                  <a:gd name="T20" fmla="*/ 45 w 67"/>
                  <a:gd name="T21" fmla="*/ 24 h 50"/>
                  <a:gd name="T22" fmla="*/ 57 w 67"/>
                  <a:gd name="T23" fmla="*/ 16 h 50"/>
                  <a:gd name="T24" fmla="*/ 52 w 67"/>
                  <a:gd name="T25" fmla="*/ 2 h 50"/>
                  <a:gd name="T26" fmla="*/ 64 w 67"/>
                  <a:gd name="T27" fmla="*/ 9 h 50"/>
                  <a:gd name="T28" fmla="*/ 60 w 67"/>
                  <a:gd name="T29" fmla="*/ 21 h 50"/>
                  <a:gd name="T30" fmla="*/ 49 w 67"/>
                  <a:gd name="T31" fmla="*/ 29 h 50"/>
                  <a:gd name="T32" fmla="*/ 20 w 67"/>
                  <a:gd name="T33" fmla="*/ 48 h 50"/>
                  <a:gd name="T34" fmla="*/ 13 w 67"/>
                  <a:gd name="T35" fmla="*/ 49 h 50"/>
                  <a:gd name="T36" fmla="*/ 4 w 67"/>
                  <a:gd name="T37" fmla="*/ 44 h 50"/>
                  <a:gd name="T38" fmla="*/ 0 w 67"/>
                  <a:gd name="T39" fmla="*/ 35 h 50"/>
                  <a:gd name="T40" fmla="*/ 8 w 67"/>
                  <a:gd name="T41" fmla="*/ 22 h 50"/>
                  <a:gd name="T42" fmla="*/ 52 w 67"/>
                  <a:gd name="T4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0">
                    <a:moveTo>
                      <a:pt x="57" y="16"/>
                    </a:moveTo>
                    <a:cubicBezTo>
                      <a:pt x="59" y="14"/>
                      <a:pt x="59" y="12"/>
                      <a:pt x="58" y="10"/>
                    </a:cubicBezTo>
                    <a:cubicBezTo>
                      <a:pt x="57" y="8"/>
                      <a:pt x="56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9" y="8"/>
                      <a:pt x="17" y="23"/>
                      <a:pt x="11" y="27"/>
                    </a:cubicBezTo>
                    <a:cubicBezTo>
                      <a:pt x="9" y="29"/>
                      <a:pt x="6" y="32"/>
                      <a:pt x="6" y="35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10" y="42"/>
                      <a:pt x="10" y="43"/>
                      <a:pt x="13" y="43"/>
                    </a:cubicBezTo>
                    <a:cubicBezTo>
                      <a:pt x="14" y="43"/>
                      <a:pt x="17" y="42"/>
                      <a:pt x="19" y="42"/>
                    </a:cubicBezTo>
                    <a:cubicBezTo>
                      <a:pt x="23" y="41"/>
                      <a:pt x="37" y="30"/>
                      <a:pt x="45" y="24"/>
                    </a:cubicBezTo>
                    <a:cubicBezTo>
                      <a:pt x="50" y="20"/>
                      <a:pt x="54" y="17"/>
                      <a:pt x="57" y="16"/>
                    </a:cubicBezTo>
                    <a:close/>
                    <a:moveTo>
                      <a:pt x="52" y="2"/>
                    </a:moveTo>
                    <a:cubicBezTo>
                      <a:pt x="57" y="0"/>
                      <a:pt x="63" y="4"/>
                      <a:pt x="64" y="9"/>
                    </a:cubicBezTo>
                    <a:cubicBezTo>
                      <a:pt x="66" y="13"/>
                      <a:pt x="64" y="18"/>
                      <a:pt x="60" y="21"/>
                    </a:cubicBezTo>
                    <a:cubicBezTo>
                      <a:pt x="58" y="22"/>
                      <a:pt x="54" y="25"/>
                      <a:pt x="49" y="29"/>
                    </a:cubicBezTo>
                    <a:cubicBezTo>
                      <a:pt x="35" y="39"/>
                      <a:pt x="25" y="47"/>
                      <a:pt x="20" y="48"/>
                    </a:cubicBezTo>
                    <a:cubicBezTo>
                      <a:pt x="18" y="49"/>
                      <a:pt x="15" y="49"/>
                      <a:pt x="13" y="49"/>
                    </a:cubicBezTo>
                    <a:cubicBezTo>
                      <a:pt x="7" y="49"/>
                      <a:pt x="5" y="47"/>
                      <a:pt x="4" y="44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0" y="30"/>
                      <a:pt x="3" y="26"/>
                      <a:pt x="8" y="22"/>
                    </a:cubicBezTo>
                    <a:cubicBezTo>
                      <a:pt x="15" y="17"/>
                      <a:pt x="47" y="4"/>
                      <a:pt x="52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1" name="íṡliḍé"/>
              <p:cNvSpPr/>
              <p:nvPr/>
            </p:nvSpPr>
            <p:spPr bwMode="auto">
              <a:xfrm>
                <a:off x="1508122" y="4239136"/>
                <a:ext cx="137886" cy="94657"/>
              </a:xfrm>
              <a:custGeom>
                <a:avLst/>
                <a:gdLst>
                  <a:gd name="T0" fmla="*/ 57 w 70"/>
                  <a:gd name="T1" fmla="*/ 3 h 47"/>
                  <a:gd name="T2" fmla="*/ 62 w 70"/>
                  <a:gd name="T3" fmla="*/ 17 h 47"/>
                  <a:gd name="T4" fmla="*/ 22 w 70"/>
                  <a:gd name="T5" fmla="*/ 44 h 47"/>
                  <a:gd name="T6" fmla="*/ 9 w 70"/>
                  <a:gd name="T7" fmla="*/ 41 h 47"/>
                  <a:gd name="T8" fmla="*/ 12 w 70"/>
                  <a:gd name="T9" fmla="*/ 23 h 47"/>
                  <a:gd name="T10" fmla="*/ 57 w 70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7">
                    <a:moveTo>
                      <a:pt x="57" y="3"/>
                    </a:moveTo>
                    <a:cubicBezTo>
                      <a:pt x="63" y="0"/>
                      <a:pt x="69" y="12"/>
                      <a:pt x="62" y="17"/>
                    </a:cubicBezTo>
                    <a:cubicBezTo>
                      <a:pt x="55" y="21"/>
                      <a:pt x="29" y="43"/>
                      <a:pt x="22" y="44"/>
                    </a:cubicBezTo>
                    <a:cubicBezTo>
                      <a:pt x="15" y="46"/>
                      <a:pt x="11" y="46"/>
                      <a:pt x="9" y="41"/>
                    </a:cubicBezTo>
                    <a:cubicBezTo>
                      <a:pt x="9" y="41"/>
                      <a:pt x="0" y="33"/>
                      <a:pt x="12" y="23"/>
                    </a:cubicBezTo>
                    <a:cubicBezTo>
                      <a:pt x="19" y="19"/>
                      <a:pt x="51" y="5"/>
                      <a:pt x="57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2" name="í$ḻïdé"/>
              <p:cNvSpPr/>
              <p:nvPr/>
            </p:nvSpPr>
            <p:spPr bwMode="auto">
              <a:xfrm>
                <a:off x="1516743" y="4239136"/>
                <a:ext cx="129265" cy="103265"/>
              </a:xfrm>
              <a:custGeom>
                <a:avLst/>
                <a:gdLst>
                  <a:gd name="T0" fmla="*/ 58 w 67"/>
                  <a:gd name="T1" fmla="*/ 17 h 51"/>
                  <a:gd name="T2" fmla="*/ 59 w 67"/>
                  <a:gd name="T3" fmla="*/ 12 h 51"/>
                  <a:gd name="T4" fmla="*/ 55 w 67"/>
                  <a:gd name="T5" fmla="*/ 8 h 51"/>
                  <a:gd name="T6" fmla="*/ 55 w 67"/>
                  <a:gd name="T7" fmla="*/ 8 h 51"/>
                  <a:gd name="T8" fmla="*/ 12 w 67"/>
                  <a:gd name="T9" fmla="*/ 28 h 51"/>
                  <a:gd name="T10" fmla="*/ 6 w 67"/>
                  <a:gd name="T11" fmla="*/ 36 h 51"/>
                  <a:gd name="T12" fmla="*/ 8 w 67"/>
                  <a:gd name="T13" fmla="*/ 41 h 51"/>
                  <a:gd name="T14" fmla="*/ 10 w 67"/>
                  <a:gd name="T15" fmla="*/ 42 h 51"/>
                  <a:gd name="T16" fmla="*/ 13 w 67"/>
                  <a:gd name="T17" fmla="*/ 44 h 51"/>
                  <a:gd name="T18" fmla="*/ 19 w 67"/>
                  <a:gd name="T19" fmla="*/ 43 h 51"/>
                  <a:gd name="T20" fmla="*/ 45 w 67"/>
                  <a:gd name="T21" fmla="*/ 26 h 51"/>
                  <a:gd name="T22" fmla="*/ 58 w 67"/>
                  <a:gd name="T23" fmla="*/ 17 h 51"/>
                  <a:gd name="T24" fmla="*/ 53 w 67"/>
                  <a:gd name="T25" fmla="*/ 2 h 51"/>
                  <a:gd name="T26" fmla="*/ 64 w 67"/>
                  <a:gd name="T27" fmla="*/ 10 h 51"/>
                  <a:gd name="T28" fmla="*/ 61 w 67"/>
                  <a:gd name="T29" fmla="*/ 22 h 51"/>
                  <a:gd name="T30" fmla="*/ 49 w 67"/>
                  <a:gd name="T31" fmla="*/ 30 h 51"/>
                  <a:gd name="T32" fmla="*/ 20 w 67"/>
                  <a:gd name="T33" fmla="*/ 49 h 51"/>
                  <a:gd name="T34" fmla="*/ 13 w 67"/>
                  <a:gd name="T35" fmla="*/ 50 h 51"/>
                  <a:gd name="T36" fmla="*/ 4 w 67"/>
                  <a:gd name="T37" fmla="*/ 45 h 51"/>
                  <a:gd name="T38" fmla="*/ 0 w 67"/>
                  <a:gd name="T39" fmla="*/ 36 h 51"/>
                  <a:gd name="T40" fmla="*/ 8 w 67"/>
                  <a:gd name="T41" fmla="*/ 23 h 51"/>
                  <a:gd name="T42" fmla="*/ 53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58" y="17"/>
                    </a:moveTo>
                    <a:cubicBezTo>
                      <a:pt x="60" y="15"/>
                      <a:pt x="59" y="13"/>
                      <a:pt x="59" y="12"/>
                    </a:cubicBezTo>
                    <a:cubicBezTo>
                      <a:pt x="58" y="9"/>
                      <a:pt x="56" y="8"/>
                      <a:pt x="55" y="8"/>
                    </a:cubicBezTo>
                    <a:lnTo>
                      <a:pt x="55" y="8"/>
                    </a:lnTo>
                    <a:cubicBezTo>
                      <a:pt x="49" y="10"/>
                      <a:pt x="18" y="24"/>
                      <a:pt x="12" y="28"/>
                    </a:cubicBezTo>
                    <a:cubicBezTo>
                      <a:pt x="8" y="31"/>
                      <a:pt x="6" y="34"/>
                      <a:pt x="6" y="36"/>
                    </a:cubicBezTo>
                    <a:cubicBezTo>
                      <a:pt x="6" y="39"/>
                      <a:pt x="8" y="41"/>
                      <a:pt x="8" y="41"/>
                    </a:cubicBezTo>
                    <a:cubicBezTo>
                      <a:pt x="9" y="41"/>
                      <a:pt x="9" y="42"/>
                      <a:pt x="10" y="42"/>
                    </a:cubicBezTo>
                    <a:cubicBezTo>
                      <a:pt x="10" y="43"/>
                      <a:pt x="10" y="44"/>
                      <a:pt x="13" y="44"/>
                    </a:cubicBezTo>
                    <a:cubicBezTo>
                      <a:pt x="14" y="44"/>
                      <a:pt x="17" y="44"/>
                      <a:pt x="19" y="43"/>
                    </a:cubicBezTo>
                    <a:cubicBezTo>
                      <a:pt x="22" y="42"/>
                      <a:pt x="37" y="31"/>
                      <a:pt x="45" y="26"/>
                    </a:cubicBezTo>
                    <a:cubicBezTo>
                      <a:pt x="50" y="22"/>
                      <a:pt x="55" y="18"/>
                      <a:pt x="58" y="17"/>
                    </a:cubicBezTo>
                    <a:close/>
                    <a:moveTo>
                      <a:pt x="53" y="2"/>
                    </a:moveTo>
                    <a:cubicBezTo>
                      <a:pt x="58" y="0"/>
                      <a:pt x="63" y="4"/>
                      <a:pt x="64" y="10"/>
                    </a:cubicBezTo>
                    <a:cubicBezTo>
                      <a:pt x="66" y="14"/>
                      <a:pt x="64" y="19"/>
                      <a:pt x="61" y="22"/>
                    </a:cubicBezTo>
                    <a:cubicBezTo>
                      <a:pt x="58" y="23"/>
                      <a:pt x="54" y="26"/>
                      <a:pt x="49" y="30"/>
                    </a:cubicBezTo>
                    <a:cubicBezTo>
                      <a:pt x="35" y="40"/>
                      <a:pt x="25" y="48"/>
                      <a:pt x="20" y="49"/>
                    </a:cubicBezTo>
                    <a:cubicBezTo>
                      <a:pt x="18" y="50"/>
                      <a:pt x="15" y="50"/>
                      <a:pt x="13" y="50"/>
                    </a:cubicBezTo>
                    <a:cubicBezTo>
                      <a:pt x="7" y="50"/>
                      <a:pt x="5" y="48"/>
                      <a:pt x="4" y="45"/>
                    </a:cubicBezTo>
                    <a:cubicBezTo>
                      <a:pt x="2" y="43"/>
                      <a:pt x="0" y="41"/>
                      <a:pt x="0" y="36"/>
                    </a:cubicBezTo>
                    <a:cubicBezTo>
                      <a:pt x="0" y="32"/>
                      <a:pt x="3" y="27"/>
                      <a:pt x="8" y="23"/>
                    </a:cubicBezTo>
                    <a:cubicBezTo>
                      <a:pt x="15" y="18"/>
                      <a:pt x="47" y="4"/>
                      <a:pt x="5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3" name="işļïdê"/>
              <p:cNvSpPr/>
              <p:nvPr/>
            </p:nvSpPr>
            <p:spPr bwMode="auto">
              <a:xfrm>
                <a:off x="1447800" y="4230528"/>
                <a:ext cx="68943" cy="51632"/>
              </a:xfrm>
              <a:custGeom>
                <a:avLst/>
                <a:gdLst>
                  <a:gd name="T0" fmla="*/ 22 w 34"/>
                  <a:gd name="T1" fmla="*/ 2 h 27"/>
                  <a:gd name="T2" fmla="*/ 26 w 34"/>
                  <a:gd name="T3" fmla="*/ 18 h 27"/>
                  <a:gd name="T4" fmla="*/ 2 w 34"/>
                  <a:gd name="T5" fmla="*/ 18 h 27"/>
                  <a:gd name="T6" fmla="*/ 2 w 34"/>
                  <a:gd name="T7" fmla="*/ 10 h 27"/>
                  <a:gd name="T8" fmla="*/ 22 w 3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22" y="2"/>
                    </a:moveTo>
                    <a:cubicBezTo>
                      <a:pt x="28" y="3"/>
                      <a:pt x="33" y="15"/>
                      <a:pt x="26" y="18"/>
                    </a:cubicBezTo>
                    <a:cubicBezTo>
                      <a:pt x="20" y="22"/>
                      <a:pt x="2" y="26"/>
                      <a:pt x="2" y="18"/>
                    </a:cubicBezTo>
                    <a:cubicBezTo>
                      <a:pt x="2" y="18"/>
                      <a:pt x="0" y="13"/>
                      <a:pt x="2" y="10"/>
                    </a:cubicBezTo>
                    <a:cubicBezTo>
                      <a:pt x="4" y="6"/>
                      <a:pt x="15" y="0"/>
                      <a:pt x="22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4" name="ïŝlïḋe"/>
              <p:cNvSpPr/>
              <p:nvPr/>
            </p:nvSpPr>
            <p:spPr bwMode="auto">
              <a:xfrm>
                <a:off x="1439179" y="4230528"/>
                <a:ext cx="68943" cy="51632"/>
              </a:xfrm>
              <a:custGeom>
                <a:avLst/>
                <a:gdLst>
                  <a:gd name="T0" fmla="*/ 28 w 37"/>
                  <a:gd name="T1" fmla="*/ 16 h 27"/>
                  <a:gd name="T2" fmla="*/ 29 w 37"/>
                  <a:gd name="T3" fmla="*/ 14 h 27"/>
                  <a:gd name="T4" fmla="*/ 24 w 37"/>
                  <a:gd name="T5" fmla="*/ 6 h 27"/>
                  <a:gd name="T6" fmla="*/ 23 w 37"/>
                  <a:gd name="T7" fmla="*/ 6 h 27"/>
                  <a:gd name="T8" fmla="*/ 7 w 37"/>
                  <a:gd name="T9" fmla="*/ 13 h 27"/>
                  <a:gd name="T10" fmla="*/ 7 w 37"/>
                  <a:gd name="T11" fmla="*/ 19 h 27"/>
                  <a:gd name="T12" fmla="*/ 7 w 37"/>
                  <a:gd name="T13" fmla="*/ 19 h 27"/>
                  <a:gd name="T14" fmla="*/ 12 w 37"/>
                  <a:gd name="T15" fmla="*/ 20 h 27"/>
                  <a:gd name="T16" fmla="*/ 28 w 37"/>
                  <a:gd name="T17" fmla="*/ 16 h 27"/>
                  <a:gd name="T18" fmla="*/ 25 w 37"/>
                  <a:gd name="T19" fmla="*/ 1 h 27"/>
                  <a:gd name="T20" fmla="*/ 35 w 37"/>
                  <a:gd name="T21" fmla="*/ 13 h 27"/>
                  <a:gd name="T22" fmla="*/ 31 w 37"/>
                  <a:gd name="T23" fmla="*/ 22 h 27"/>
                  <a:gd name="T24" fmla="*/ 12 w 37"/>
                  <a:gd name="T25" fmla="*/ 26 h 27"/>
                  <a:gd name="T26" fmla="*/ 1 w 37"/>
                  <a:gd name="T27" fmla="*/ 20 h 27"/>
                  <a:gd name="T28" fmla="*/ 2 w 37"/>
                  <a:gd name="T29" fmla="*/ 9 h 27"/>
                  <a:gd name="T30" fmla="*/ 23 w 37"/>
                  <a:gd name="T31" fmla="*/ 0 h 27"/>
                  <a:gd name="T32" fmla="*/ 25 w 37"/>
                  <a:gd name="T3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7">
                    <a:moveTo>
                      <a:pt x="28" y="16"/>
                    </a:moveTo>
                    <a:cubicBezTo>
                      <a:pt x="29" y="16"/>
                      <a:pt x="30" y="15"/>
                      <a:pt x="29" y="14"/>
                    </a:cubicBezTo>
                    <a:cubicBezTo>
                      <a:pt x="29" y="10"/>
                      <a:pt x="26" y="6"/>
                      <a:pt x="24" y="6"/>
                    </a:cubicBezTo>
                    <a:lnTo>
                      <a:pt x="23" y="6"/>
                    </a:lnTo>
                    <a:cubicBezTo>
                      <a:pt x="17" y="6"/>
                      <a:pt x="9" y="11"/>
                      <a:pt x="7" y="13"/>
                    </a:cubicBezTo>
                    <a:cubicBezTo>
                      <a:pt x="6" y="14"/>
                      <a:pt x="6" y="17"/>
                      <a:pt x="7" y="19"/>
                    </a:cubicBezTo>
                    <a:lnTo>
                      <a:pt x="7" y="19"/>
                    </a:lnTo>
                    <a:cubicBezTo>
                      <a:pt x="7" y="19"/>
                      <a:pt x="9" y="20"/>
                      <a:pt x="12" y="20"/>
                    </a:cubicBezTo>
                    <a:cubicBezTo>
                      <a:pt x="17" y="20"/>
                      <a:pt x="25" y="18"/>
                      <a:pt x="28" y="16"/>
                    </a:cubicBezTo>
                    <a:close/>
                    <a:moveTo>
                      <a:pt x="25" y="1"/>
                    </a:moveTo>
                    <a:cubicBezTo>
                      <a:pt x="31" y="1"/>
                      <a:pt x="35" y="8"/>
                      <a:pt x="35" y="13"/>
                    </a:cubicBezTo>
                    <a:cubicBezTo>
                      <a:pt x="36" y="17"/>
                      <a:pt x="34" y="21"/>
                      <a:pt x="31" y="22"/>
                    </a:cubicBezTo>
                    <a:cubicBezTo>
                      <a:pt x="26" y="24"/>
                      <a:pt x="17" y="26"/>
                      <a:pt x="12" y="26"/>
                    </a:cubicBezTo>
                    <a:cubicBezTo>
                      <a:pt x="3" y="26"/>
                      <a:pt x="1" y="22"/>
                      <a:pt x="1" y="20"/>
                    </a:cubicBezTo>
                    <a:cubicBezTo>
                      <a:pt x="1" y="19"/>
                      <a:pt x="0" y="13"/>
                      <a:pt x="2" y="9"/>
                    </a:cubicBezTo>
                    <a:cubicBezTo>
                      <a:pt x="5" y="6"/>
                      <a:pt x="15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5" name="íṧliḑè"/>
              <p:cNvSpPr/>
              <p:nvPr/>
            </p:nvSpPr>
            <p:spPr bwMode="auto">
              <a:xfrm>
                <a:off x="1611537" y="4264950"/>
                <a:ext cx="43092" cy="77451"/>
              </a:xfrm>
              <a:custGeom>
                <a:avLst/>
                <a:gdLst>
                  <a:gd name="T0" fmla="*/ 16 w 24"/>
                  <a:gd name="T1" fmla="*/ 1 h 40"/>
                  <a:gd name="T2" fmla="*/ 21 w 24"/>
                  <a:gd name="T3" fmla="*/ 10 h 40"/>
                  <a:gd name="T4" fmla="*/ 6 w 24"/>
                  <a:gd name="T5" fmla="*/ 38 h 40"/>
                  <a:gd name="T6" fmla="*/ 4 w 24"/>
                  <a:gd name="T7" fmla="*/ 39 h 40"/>
                  <a:gd name="T8" fmla="*/ 1 w 24"/>
                  <a:gd name="T9" fmla="*/ 38 h 40"/>
                  <a:gd name="T10" fmla="*/ 1 w 24"/>
                  <a:gd name="T11" fmla="*/ 34 h 40"/>
                  <a:gd name="T12" fmla="*/ 16 w 24"/>
                  <a:gd name="T13" fmla="*/ 11 h 40"/>
                  <a:gd name="T14" fmla="*/ 13 w 24"/>
                  <a:gd name="T15" fmla="*/ 8 h 40"/>
                  <a:gd name="T16" fmla="*/ 9 w 24"/>
                  <a:gd name="T17" fmla="*/ 8 h 40"/>
                  <a:gd name="T18" fmla="*/ 5 w 24"/>
                  <a:gd name="T19" fmla="*/ 7 h 40"/>
                  <a:gd name="T20" fmla="*/ 6 w 24"/>
                  <a:gd name="T21" fmla="*/ 3 h 40"/>
                  <a:gd name="T22" fmla="*/ 16 w 24"/>
                  <a:gd name="T2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0">
                    <a:moveTo>
                      <a:pt x="16" y="1"/>
                    </a:moveTo>
                    <a:cubicBezTo>
                      <a:pt x="18" y="3"/>
                      <a:pt x="21" y="4"/>
                      <a:pt x="21" y="10"/>
                    </a:cubicBezTo>
                    <a:cubicBezTo>
                      <a:pt x="22" y="11"/>
                      <a:pt x="23" y="15"/>
                      <a:pt x="6" y="38"/>
                    </a:cubicBezTo>
                    <a:cubicBezTo>
                      <a:pt x="5" y="38"/>
                      <a:pt x="4" y="39"/>
                      <a:pt x="4" y="39"/>
                    </a:cubicBezTo>
                    <a:cubicBezTo>
                      <a:pt x="3" y="39"/>
                      <a:pt x="2" y="38"/>
                      <a:pt x="1" y="38"/>
                    </a:cubicBezTo>
                    <a:cubicBezTo>
                      <a:pt x="0" y="37"/>
                      <a:pt x="0" y="35"/>
                      <a:pt x="1" y="34"/>
                    </a:cubicBezTo>
                    <a:cubicBezTo>
                      <a:pt x="8" y="25"/>
                      <a:pt x="15" y="14"/>
                      <a:pt x="16" y="11"/>
                    </a:cubicBezTo>
                    <a:cubicBezTo>
                      <a:pt x="16" y="9"/>
                      <a:pt x="15" y="9"/>
                      <a:pt x="13" y="8"/>
                    </a:cubicBezTo>
                    <a:cubicBezTo>
                      <a:pt x="12" y="8"/>
                      <a:pt x="9" y="8"/>
                      <a:pt x="9" y="8"/>
                    </a:cubicBezTo>
                    <a:cubicBezTo>
                      <a:pt x="8" y="9"/>
                      <a:pt x="7" y="9"/>
                      <a:pt x="5" y="7"/>
                    </a:cubicBezTo>
                    <a:cubicBezTo>
                      <a:pt x="4" y="6"/>
                      <a:pt x="5" y="4"/>
                      <a:pt x="6" y="3"/>
                    </a:cubicBezTo>
                    <a:cubicBezTo>
                      <a:pt x="6" y="2"/>
                      <a:pt x="11" y="0"/>
                      <a:pt x="16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6" name="ïṩ1îďé"/>
              <p:cNvSpPr/>
              <p:nvPr/>
            </p:nvSpPr>
            <p:spPr bwMode="auto">
              <a:xfrm>
                <a:off x="1637393" y="4299372"/>
                <a:ext cx="17236" cy="43030"/>
              </a:xfrm>
              <a:custGeom>
                <a:avLst/>
                <a:gdLst>
                  <a:gd name="T0" fmla="*/ 3 w 11"/>
                  <a:gd name="T1" fmla="*/ 0 h 23"/>
                  <a:gd name="T2" fmla="*/ 7 w 11"/>
                  <a:gd name="T3" fmla="*/ 3 h 23"/>
                  <a:gd name="T4" fmla="*/ 10 w 11"/>
                  <a:gd name="T5" fmla="*/ 19 h 23"/>
                  <a:gd name="T6" fmla="*/ 7 w 11"/>
                  <a:gd name="T7" fmla="*/ 22 h 23"/>
                  <a:gd name="T8" fmla="*/ 6 w 11"/>
                  <a:gd name="T9" fmla="*/ 22 h 23"/>
                  <a:gd name="T10" fmla="*/ 3 w 11"/>
                  <a:gd name="T11" fmla="*/ 20 h 23"/>
                  <a:gd name="T12" fmla="*/ 0 w 11"/>
                  <a:gd name="T13" fmla="*/ 4 h 23"/>
                  <a:gd name="T14" fmla="*/ 3 w 1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3" y="0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8" y="5"/>
                      <a:pt x="10" y="18"/>
                      <a:pt x="10" y="19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2"/>
                      <a:pt x="3" y="21"/>
                      <a:pt x="3" y="20"/>
                    </a:cubicBezTo>
                    <a:cubicBezTo>
                      <a:pt x="2" y="16"/>
                      <a:pt x="1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7" name="îšľiḍé"/>
              <p:cNvSpPr/>
              <p:nvPr/>
            </p:nvSpPr>
            <p:spPr bwMode="auto">
              <a:xfrm>
                <a:off x="1611537" y="4221926"/>
                <a:ext cx="120650" cy="43024"/>
              </a:xfrm>
              <a:custGeom>
                <a:avLst/>
                <a:gdLst>
                  <a:gd name="T0" fmla="*/ 56 w 60"/>
                  <a:gd name="T1" fmla="*/ 17 h 24"/>
                  <a:gd name="T2" fmla="*/ 59 w 60"/>
                  <a:gd name="T3" fmla="*/ 20 h 24"/>
                  <a:gd name="T4" fmla="*/ 56 w 60"/>
                  <a:gd name="T5" fmla="*/ 23 h 24"/>
                  <a:gd name="T6" fmla="*/ 55 w 60"/>
                  <a:gd name="T7" fmla="*/ 23 h 24"/>
                  <a:gd name="T8" fmla="*/ 0 w 60"/>
                  <a:gd name="T9" fmla="*/ 5 h 24"/>
                  <a:gd name="T10" fmla="*/ 2 w 60"/>
                  <a:gd name="T11" fmla="*/ 1 h 24"/>
                  <a:gd name="T12" fmla="*/ 6 w 60"/>
                  <a:gd name="T13" fmla="*/ 3 h 24"/>
                  <a:gd name="T14" fmla="*/ 56 w 60"/>
                  <a:gd name="T15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6" y="17"/>
                    </a:moveTo>
                    <a:cubicBezTo>
                      <a:pt x="58" y="17"/>
                      <a:pt x="59" y="19"/>
                      <a:pt x="59" y="20"/>
                    </a:cubicBezTo>
                    <a:cubicBezTo>
                      <a:pt x="59" y="22"/>
                      <a:pt x="57" y="23"/>
                      <a:pt x="56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1" y="22"/>
                      <a:pt x="7" y="18"/>
                      <a:pt x="0" y="5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3"/>
                    </a:cubicBezTo>
                    <a:cubicBezTo>
                      <a:pt x="10" y="10"/>
                      <a:pt x="39" y="16"/>
                      <a:pt x="56" y="1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8" name="is1iḑe"/>
              <p:cNvSpPr/>
              <p:nvPr/>
            </p:nvSpPr>
            <p:spPr bwMode="auto">
              <a:xfrm>
                <a:off x="3042101" y="4058420"/>
                <a:ext cx="163742" cy="60241"/>
              </a:xfrm>
              <a:custGeom>
                <a:avLst/>
                <a:gdLst>
                  <a:gd name="T0" fmla="*/ 80 w 83"/>
                  <a:gd name="T1" fmla="*/ 1 h 30"/>
                  <a:gd name="T2" fmla="*/ 81 w 83"/>
                  <a:gd name="T3" fmla="*/ 5 h 30"/>
                  <a:gd name="T4" fmla="*/ 62 w 83"/>
                  <a:gd name="T5" fmla="*/ 9 h 30"/>
                  <a:gd name="T6" fmla="*/ 6 w 83"/>
                  <a:gd name="T7" fmla="*/ 28 h 30"/>
                  <a:gd name="T8" fmla="*/ 3 w 83"/>
                  <a:gd name="T9" fmla="*/ 29 h 30"/>
                  <a:gd name="T10" fmla="*/ 2 w 83"/>
                  <a:gd name="T11" fmla="*/ 29 h 30"/>
                  <a:gd name="T12" fmla="*/ 0 w 83"/>
                  <a:gd name="T13" fmla="*/ 25 h 30"/>
                  <a:gd name="T14" fmla="*/ 62 w 83"/>
                  <a:gd name="T15" fmla="*/ 3 h 30"/>
                  <a:gd name="T16" fmla="*/ 76 w 83"/>
                  <a:gd name="T17" fmla="*/ 1 h 30"/>
                  <a:gd name="T18" fmla="*/ 80 w 83"/>
                  <a:gd name="T1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30">
                    <a:moveTo>
                      <a:pt x="80" y="1"/>
                    </a:moveTo>
                    <a:cubicBezTo>
                      <a:pt x="82" y="1"/>
                      <a:pt x="82" y="3"/>
                      <a:pt x="81" y="5"/>
                    </a:cubicBezTo>
                    <a:cubicBezTo>
                      <a:pt x="81" y="8"/>
                      <a:pt x="75" y="8"/>
                      <a:pt x="62" y="9"/>
                    </a:cubicBezTo>
                    <a:cubicBezTo>
                      <a:pt x="44" y="10"/>
                      <a:pt x="13" y="12"/>
                      <a:pt x="6" y="28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9" y="5"/>
                      <a:pt x="41" y="4"/>
                      <a:pt x="62" y="3"/>
                    </a:cubicBezTo>
                    <a:cubicBezTo>
                      <a:pt x="68" y="3"/>
                      <a:pt x="75" y="2"/>
                      <a:pt x="76" y="1"/>
                    </a:cubicBezTo>
                    <a:cubicBezTo>
                      <a:pt x="77" y="1"/>
                      <a:pt x="78" y="0"/>
                      <a:pt x="80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9" name="ïṩľíḓè"/>
              <p:cNvSpPr/>
              <p:nvPr/>
            </p:nvSpPr>
            <p:spPr bwMode="auto">
              <a:xfrm>
                <a:off x="3067957" y="3998185"/>
                <a:ext cx="180972" cy="68843"/>
              </a:xfrm>
              <a:custGeom>
                <a:avLst/>
                <a:gdLst>
                  <a:gd name="T0" fmla="*/ 91 w 93"/>
                  <a:gd name="T1" fmla="*/ 21 h 34"/>
                  <a:gd name="T2" fmla="*/ 92 w 93"/>
                  <a:gd name="T3" fmla="*/ 25 h 34"/>
                  <a:gd name="T4" fmla="*/ 88 w 93"/>
                  <a:gd name="T5" fmla="*/ 26 h 34"/>
                  <a:gd name="T6" fmla="*/ 4 w 93"/>
                  <a:gd name="T7" fmla="*/ 33 h 34"/>
                  <a:gd name="T8" fmla="*/ 3 w 93"/>
                  <a:gd name="T9" fmla="*/ 33 h 34"/>
                  <a:gd name="T10" fmla="*/ 0 w 93"/>
                  <a:gd name="T11" fmla="*/ 31 h 34"/>
                  <a:gd name="T12" fmla="*/ 1 w 93"/>
                  <a:gd name="T13" fmla="*/ 26 h 34"/>
                  <a:gd name="T14" fmla="*/ 91 w 93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4">
                    <a:moveTo>
                      <a:pt x="91" y="21"/>
                    </a:moveTo>
                    <a:cubicBezTo>
                      <a:pt x="92" y="22"/>
                      <a:pt x="92" y="23"/>
                      <a:pt x="92" y="25"/>
                    </a:cubicBezTo>
                    <a:cubicBezTo>
                      <a:pt x="91" y="26"/>
                      <a:pt x="89" y="27"/>
                      <a:pt x="88" y="26"/>
                    </a:cubicBezTo>
                    <a:cubicBezTo>
                      <a:pt x="56" y="7"/>
                      <a:pt x="28" y="19"/>
                      <a:pt x="4" y="33"/>
                    </a:cubicBezTo>
                    <a:lnTo>
                      <a:pt x="3" y="33"/>
                    </a:lnTo>
                    <a:cubicBezTo>
                      <a:pt x="2" y="33"/>
                      <a:pt x="1" y="32"/>
                      <a:pt x="0" y="31"/>
                    </a:cubicBezTo>
                    <a:cubicBezTo>
                      <a:pt x="0" y="29"/>
                      <a:pt x="0" y="28"/>
                      <a:pt x="1" y="26"/>
                    </a:cubicBezTo>
                    <a:cubicBezTo>
                      <a:pt x="27" y="12"/>
                      <a:pt x="57" y="0"/>
                      <a:pt x="91" y="2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0" name="îṡ1iḓé"/>
              <p:cNvSpPr/>
              <p:nvPr/>
            </p:nvSpPr>
            <p:spPr bwMode="auto">
              <a:xfrm>
                <a:off x="3033486" y="4178896"/>
                <a:ext cx="103414" cy="86054"/>
              </a:xfrm>
              <a:custGeom>
                <a:avLst/>
                <a:gdLst>
                  <a:gd name="T0" fmla="*/ 4 w 54"/>
                  <a:gd name="T1" fmla="*/ 0 h 46"/>
                  <a:gd name="T2" fmla="*/ 52 w 54"/>
                  <a:gd name="T3" fmla="*/ 41 h 46"/>
                  <a:gd name="T4" fmla="*/ 50 w 54"/>
                  <a:gd name="T5" fmla="*/ 45 h 46"/>
                  <a:gd name="T6" fmla="*/ 49 w 54"/>
                  <a:gd name="T7" fmla="*/ 45 h 46"/>
                  <a:gd name="T8" fmla="*/ 46 w 54"/>
                  <a:gd name="T9" fmla="*/ 44 h 46"/>
                  <a:gd name="T10" fmla="*/ 3 w 54"/>
                  <a:gd name="T11" fmla="*/ 6 h 46"/>
                  <a:gd name="T12" fmla="*/ 1 w 54"/>
                  <a:gd name="T13" fmla="*/ 2 h 46"/>
                  <a:gd name="T14" fmla="*/ 4 w 54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6">
                    <a:moveTo>
                      <a:pt x="4" y="0"/>
                    </a:moveTo>
                    <a:cubicBezTo>
                      <a:pt x="22" y="7"/>
                      <a:pt x="45" y="18"/>
                      <a:pt x="52" y="41"/>
                    </a:cubicBezTo>
                    <a:cubicBezTo>
                      <a:pt x="53" y="43"/>
                      <a:pt x="51" y="45"/>
                      <a:pt x="50" y="45"/>
                    </a:cubicBezTo>
                    <a:lnTo>
                      <a:pt x="49" y="45"/>
                    </a:lnTo>
                    <a:cubicBezTo>
                      <a:pt x="47" y="45"/>
                      <a:pt x="46" y="44"/>
                      <a:pt x="46" y="44"/>
                    </a:cubicBezTo>
                    <a:cubicBezTo>
                      <a:pt x="41" y="27"/>
                      <a:pt x="28" y="1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1" name="í$ļíďé"/>
              <p:cNvSpPr/>
              <p:nvPr/>
            </p:nvSpPr>
            <p:spPr bwMode="auto">
              <a:xfrm>
                <a:off x="3154136" y="4110053"/>
                <a:ext cx="43087" cy="111873"/>
              </a:xfrm>
              <a:custGeom>
                <a:avLst/>
                <a:gdLst>
                  <a:gd name="T0" fmla="*/ 2 w 24"/>
                  <a:gd name="T1" fmla="*/ 1 h 59"/>
                  <a:gd name="T2" fmla="*/ 5 w 24"/>
                  <a:gd name="T3" fmla="*/ 1 h 59"/>
                  <a:gd name="T4" fmla="*/ 22 w 24"/>
                  <a:gd name="T5" fmla="*/ 55 h 59"/>
                  <a:gd name="T6" fmla="*/ 19 w 24"/>
                  <a:gd name="T7" fmla="*/ 58 h 59"/>
                  <a:gd name="T8" fmla="*/ 19 w 24"/>
                  <a:gd name="T9" fmla="*/ 58 h 59"/>
                  <a:gd name="T10" fmla="*/ 16 w 24"/>
                  <a:gd name="T11" fmla="*/ 57 h 59"/>
                  <a:gd name="T12" fmla="*/ 16 w 24"/>
                  <a:gd name="T13" fmla="*/ 54 h 59"/>
                  <a:gd name="T14" fmla="*/ 1 w 24"/>
                  <a:gd name="T15" fmla="*/ 5 h 59"/>
                  <a:gd name="T16" fmla="*/ 2 w 24"/>
                  <a:gd name="T17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9">
                    <a:moveTo>
                      <a:pt x="2" y="1"/>
                    </a:moveTo>
                    <a:cubicBezTo>
                      <a:pt x="2" y="0"/>
                      <a:pt x="5" y="0"/>
                      <a:pt x="5" y="1"/>
                    </a:cubicBezTo>
                    <a:cubicBezTo>
                      <a:pt x="15" y="11"/>
                      <a:pt x="23" y="49"/>
                      <a:pt x="22" y="55"/>
                    </a:cubicBezTo>
                    <a:cubicBezTo>
                      <a:pt x="22" y="57"/>
                      <a:pt x="20" y="58"/>
                      <a:pt x="19" y="58"/>
                    </a:cubicBezTo>
                    <a:lnTo>
                      <a:pt x="19" y="58"/>
                    </a:lnTo>
                    <a:cubicBezTo>
                      <a:pt x="17" y="58"/>
                      <a:pt x="16" y="57"/>
                      <a:pt x="16" y="57"/>
                    </a:cubicBezTo>
                    <a:cubicBezTo>
                      <a:pt x="15" y="55"/>
                      <a:pt x="16" y="54"/>
                      <a:pt x="16" y="54"/>
                    </a:cubicBezTo>
                    <a:cubicBezTo>
                      <a:pt x="17" y="49"/>
                      <a:pt x="9" y="14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2" name="îṣḻïḋe"/>
              <p:cNvSpPr/>
              <p:nvPr/>
            </p:nvSpPr>
            <p:spPr bwMode="auto">
              <a:xfrm>
                <a:off x="3111044" y="3774445"/>
                <a:ext cx="146506" cy="146289"/>
              </a:xfrm>
              <a:custGeom>
                <a:avLst/>
                <a:gdLst>
                  <a:gd name="T0" fmla="*/ 5 w 74"/>
                  <a:gd name="T1" fmla="*/ 2 h 77"/>
                  <a:gd name="T2" fmla="*/ 72 w 74"/>
                  <a:gd name="T3" fmla="*/ 73 h 77"/>
                  <a:gd name="T4" fmla="*/ 70 w 74"/>
                  <a:gd name="T5" fmla="*/ 76 h 77"/>
                  <a:gd name="T6" fmla="*/ 70 w 74"/>
                  <a:gd name="T7" fmla="*/ 76 h 77"/>
                  <a:gd name="T8" fmla="*/ 67 w 74"/>
                  <a:gd name="T9" fmla="*/ 74 h 77"/>
                  <a:gd name="T10" fmla="*/ 1 w 74"/>
                  <a:gd name="T11" fmla="*/ 6 h 77"/>
                  <a:gd name="T12" fmla="*/ 1 w 74"/>
                  <a:gd name="T13" fmla="*/ 3 h 77"/>
                  <a:gd name="T14" fmla="*/ 5 w 74"/>
                  <a:gd name="T15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7">
                    <a:moveTo>
                      <a:pt x="5" y="2"/>
                    </a:moveTo>
                    <a:cubicBezTo>
                      <a:pt x="19" y="11"/>
                      <a:pt x="66" y="51"/>
                      <a:pt x="72" y="73"/>
                    </a:cubicBezTo>
                    <a:cubicBezTo>
                      <a:pt x="73" y="74"/>
                      <a:pt x="72" y="76"/>
                      <a:pt x="70" y="76"/>
                    </a:cubicBezTo>
                    <a:lnTo>
                      <a:pt x="70" y="76"/>
                    </a:lnTo>
                    <a:cubicBezTo>
                      <a:pt x="68" y="76"/>
                      <a:pt x="67" y="76"/>
                      <a:pt x="67" y="74"/>
                    </a:cubicBezTo>
                    <a:cubicBezTo>
                      <a:pt x="61" y="57"/>
                      <a:pt x="19" y="19"/>
                      <a:pt x="1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1"/>
                      <a:pt x="4" y="0"/>
                      <a:pt x="5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3" name="îşľíḓe"/>
              <p:cNvSpPr/>
              <p:nvPr/>
            </p:nvSpPr>
            <p:spPr bwMode="auto">
              <a:xfrm>
                <a:off x="3093808" y="3696993"/>
                <a:ext cx="120650" cy="94662"/>
              </a:xfrm>
              <a:custGeom>
                <a:avLst/>
                <a:gdLst>
                  <a:gd name="T0" fmla="*/ 19 w 60"/>
                  <a:gd name="T1" fmla="*/ 10 h 47"/>
                  <a:gd name="T2" fmla="*/ 58 w 60"/>
                  <a:gd name="T3" fmla="*/ 42 h 47"/>
                  <a:gd name="T4" fmla="*/ 58 w 60"/>
                  <a:gd name="T5" fmla="*/ 46 h 47"/>
                  <a:gd name="T6" fmla="*/ 56 w 60"/>
                  <a:gd name="T7" fmla="*/ 46 h 47"/>
                  <a:gd name="T8" fmla="*/ 53 w 60"/>
                  <a:gd name="T9" fmla="*/ 45 h 47"/>
                  <a:gd name="T10" fmla="*/ 16 w 60"/>
                  <a:gd name="T11" fmla="*/ 15 h 47"/>
                  <a:gd name="T12" fmla="*/ 2 w 60"/>
                  <a:gd name="T13" fmla="*/ 6 h 47"/>
                  <a:gd name="T14" fmla="*/ 1 w 60"/>
                  <a:gd name="T15" fmla="*/ 3 h 47"/>
                  <a:gd name="T16" fmla="*/ 5 w 60"/>
                  <a:gd name="T17" fmla="*/ 1 h 47"/>
                  <a:gd name="T18" fmla="*/ 19 w 60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7">
                    <a:moveTo>
                      <a:pt x="19" y="10"/>
                    </a:moveTo>
                    <a:cubicBezTo>
                      <a:pt x="33" y="18"/>
                      <a:pt x="50" y="28"/>
                      <a:pt x="58" y="42"/>
                    </a:cubicBezTo>
                    <a:cubicBezTo>
                      <a:pt x="59" y="43"/>
                      <a:pt x="59" y="45"/>
                      <a:pt x="58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5" y="46"/>
                      <a:pt x="54" y="45"/>
                      <a:pt x="53" y="45"/>
                    </a:cubicBezTo>
                    <a:cubicBezTo>
                      <a:pt x="45" y="32"/>
                      <a:pt x="31" y="24"/>
                      <a:pt x="16" y="15"/>
                    </a:cubicBezTo>
                    <a:cubicBezTo>
                      <a:pt x="11" y="12"/>
                      <a:pt x="6" y="10"/>
                      <a:pt x="2" y="6"/>
                    </a:cubicBezTo>
                    <a:cubicBezTo>
                      <a:pt x="1" y="6"/>
                      <a:pt x="0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9" y="4"/>
                      <a:pt x="14" y="6"/>
                      <a:pt x="19" y="1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4" name="isliḋe"/>
              <p:cNvSpPr/>
              <p:nvPr/>
            </p:nvSpPr>
            <p:spPr bwMode="auto">
              <a:xfrm>
                <a:off x="2878364" y="4411245"/>
                <a:ext cx="68943" cy="103265"/>
              </a:xfrm>
              <a:custGeom>
                <a:avLst/>
                <a:gdLst>
                  <a:gd name="T0" fmla="*/ 28 w 34"/>
                  <a:gd name="T1" fmla="*/ 1 h 51"/>
                  <a:gd name="T2" fmla="*/ 33 w 34"/>
                  <a:gd name="T3" fmla="*/ 3 h 51"/>
                  <a:gd name="T4" fmla="*/ 31 w 34"/>
                  <a:gd name="T5" fmla="*/ 7 h 51"/>
                  <a:gd name="T6" fmla="*/ 22 w 34"/>
                  <a:gd name="T7" fmla="*/ 20 h 51"/>
                  <a:gd name="T8" fmla="*/ 20 w 34"/>
                  <a:gd name="T9" fmla="*/ 23 h 51"/>
                  <a:gd name="T10" fmla="*/ 7 w 34"/>
                  <a:gd name="T11" fmla="*/ 39 h 51"/>
                  <a:gd name="T12" fmla="*/ 16 w 34"/>
                  <a:gd name="T13" fmla="*/ 43 h 51"/>
                  <a:gd name="T14" fmla="*/ 19 w 34"/>
                  <a:gd name="T15" fmla="*/ 46 h 51"/>
                  <a:gd name="T16" fmla="*/ 16 w 34"/>
                  <a:gd name="T17" fmla="*/ 50 h 51"/>
                  <a:gd name="T18" fmla="*/ 15 w 34"/>
                  <a:gd name="T19" fmla="*/ 50 h 51"/>
                  <a:gd name="T20" fmla="*/ 1 w 34"/>
                  <a:gd name="T21" fmla="*/ 39 h 51"/>
                  <a:gd name="T22" fmla="*/ 16 w 34"/>
                  <a:gd name="T23" fmla="*/ 18 h 51"/>
                  <a:gd name="T24" fmla="*/ 28 w 34"/>
                  <a:gd name="T2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1">
                    <a:moveTo>
                      <a:pt x="28" y="1"/>
                    </a:moveTo>
                    <a:cubicBezTo>
                      <a:pt x="31" y="0"/>
                      <a:pt x="32" y="2"/>
                      <a:pt x="33" y="3"/>
                    </a:cubicBezTo>
                    <a:cubicBezTo>
                      <a:pt x="33" y="5"/>
                      <a:pt x="32" y="7"/>
                      <a:pt x="31" y="7"/>
                    </a:cubicBezTo>
                    <a:cubicBezTo>
                      <a:pt x="26" y="9"/>
                      <a:pt x="21" y="13"/>
                      <a:pt x="22" y="20"/>
                    </a:cubicBezTo>
                    <a:cubicBezTo>
                      <a:pt x="22" y="21"/>
                      <a:pt x="21" y="23"/>
                      <a:pt x="20" y="23"/>
                    </a:cubicBezTo>
                    <a:cubicBezTo>
                      <a:pt x="12" y="25"/>
                      <a:pt x="6" y="33"/>
                      <a:pt x="7" y="39"/>
                    </a:cubicBezTo>
                    <a:cubicBezTo>
                      <a:pt x="7" y="43"/>
                      <a:pt x="12" y="43"/>
                      <a:pt x="16" y="43"/>
                    </a:cubicBezTo>
                    <a:cubicBezTo>
                      <a:pt x="17" y="43"/>
                      <a:pt x="19" y="44"/>
                      <a:pt x="19" y="46"/>
                    </a:cubicBezTo>
                    <a:cubicBezTo>
                      <a:pt x="19" y="48"/>
                      <a:pt x="17" y="50"/>
                      <a:pt x="16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3" y="50"/>
                      <a:pt x="1" y="42"/>
                      <a:pt x="1" y="39"/>
                    </a:cubicBezTo>
                    <a:cubicBezTo>
                      <a:pt x="0" y="31"/>
                      <a:pt x="7" y="21"/>
                      <a:pt x="16" y="18"/>
                    </a:cubicBezTo>
                    <a:cubicBezTo>
                      <a:pt x="16" y="11"/>
                      <a:pt x="21" y="4"/>
                      <a:pt x="2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5" name="iŝḷïďé"/>
              <p:cNvSpPr/>
              <p:nvPr/>
            </p:nvSpPr>
            <p:spPr bwMode="auto">
              <a:xfrm>
                <a:off x="2783565" y="4428455"/>
                <a:ext cx="94799" cy="68843"/>
              </a:xfrm>
              <a:custGeom>
                <a:avLst/>
                <a:gdLst>
                  <a:gd name="T0" fmla="*/ 43 w 50"/>
                  <a:gd name="T1" fmla="*/ 2 h 37"/>
                  <a:gd name="T2" fmla="*/ 48 w 50"/>
                  <a:gd name="T3" fmla="*/ 1 h 37"/>
                  <a:gd name="T4" fmla="*/ 49 w 50"/>
                  <a:gd name="T5" fmla="*/ 6 h 37"/>
                  <a:gd name="T6" fmla="*/ 43 w 50"/>
                  <a:gd name="T7" fmla="*/ 16 h 37"/>
                  <a:gd name="T8" fmla="*/ 40 w 50"/>
                  <a:gd name="T9" fmla="*/ 18 h 37"/>
                  <a:gd name="T10" fmla="*/ 37 w 50"/>
                  <a:gd name="T11" fmla="*/ 18 h 37"/>
                  <a:gd name="T12" fmla="*/ 9 w 50"/>
                  <a:gd name="T13" fmla="*/ 24 h 37"/>
                  <a:gd name="T14" fmla="*/ 7 w 50"/>
                  <a:gd name="T15" fmla="*/ 33 h 37"/>
                  <a:gd name="T16" fmla="*/ 4 w 50"/>
                  <a:gd name="T17" fmla="*/ 36 h 37"/>
                  <a:gd name="T18" fmla="*/ 0 w 50"/>
                  <a:gd name="T19" fmla="*/ 33 h 37"/>
                  <a:gd name="T20" fmla="*/ 4 w 50"/>
                  <a:gd name="T21" fmla="*/ 21 h 37"/>
                  <a:gd name="T22" fmla="*/ 37 w 50"/>
                  <a:gd name="T23" fmla="*/ 12 h 37"/>
                  <a:gd name="T24" fmla="*/ 38 w 50"/>
                  <a:gd name="T25" fmla="*/ 12 h 37"/>
                  <a:gd name="T26" fmla="*/ 43 w 50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43" y="2"/>
                    </a:moveTo>
                    <a:cubicBezTo>
                      <a:pt x="45" y="0"/>
                      <a:pt x="46" y="0"/>
                      <a:pt x="48" y="1"/>
                    </a:cubicBezTo>
                    <a:cubicBezTo>
                      <a:pt x="49" y="2"/>
                      <a:pt x="49" y="4"/>
                      <a:pt x="49" y="6"/>
                    </a:cubicBezTo>
                    <a:cubicBezTo>
                      <a:pt x="46" y="9"/>
                      <a:pt x="45" y="12"/>
                      <a:pt x="43" y="16"/>
                    </a:cubicBezTo>
                    <a:cubicBezTo>
                      <a:pt x="43" y="18"/>
                      <a:pt x="42" y="18"/>
                      <a:pt x="40" y="18"/>
                    </a:cubicBezTo>
                    <a:cubicBezTo>
                      <a:pt x="40" y="18"/>
                      <a:pt x="38" y="18"/>
                      <a:pt x="37" y="18"/>
                    </a:cubicBezTo>
                    <a:cubicBezTo>
                      <a:pt x="28" y="18"/>
                      <a:pt x="15" y="18"/>
                      <a:pt x="9" y="24"/>
                    </a:cubicBezTo>
                    <a:cubicBezTo>
                      <a:pt x="7" y="27"/>
                      <a:pt x="6" y="30"/>
                      <a:pt x="7" y="33"/>
                    </a:cubicBezTo>
                    <a:cubicBezTo>
                      <a:pt x="7" y="35"/>
                      <a:pt x="5" y="36"/>
                      <a:pt x="4" y="36"/>
                    </a:cubicBezTo>
                    <a:cubicBezTo>
                      <a:pt x="1" y="36"/>
                      <a:pt x="1" y="35"/>
                      <a:pt x="0" y="33"/>
                    </a:cubicBezTo>
                    <a:cubicBezTo>
                      <a:pt x="0" y="28"/>
                      <a:pt x="1" y="24"/>
                      <a:pt x="4" y="21"/>
                    </a:cubicBezTo>
                    <a:cubicBezTo>
                      <a:pt x="12" y="12"/>
                      <a:pt x="26" y="12"/>
                      <a:pt x="37" y="12"/>
                    </a:cubicBezTo>
                    <a:lnTo>
                      <a:pt x="38" y="12"/>
                    </a:lnTo>
                    <a:cubicBezTo>
                      <a:pt x="40" y="9"/>
                      <a:pt x="42" y="5"/>
                      <a:pt x="43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6" name="îṡ1îḓe"/>
              <p:cNvSpPr/>
              <p:nvPr/>
            </p:nvSpPr>
            <p:spPr bwMode="auto">
              <a:xfrm>
                <a:off x="2783565" y="4419847"/>
                <a:ext cx="68943" cy="34422"/>
              </a:xfrm>
              <a:custGeom>
                <a:avLst/>
                <a:gdLst>
                  <a:gd name="T0" fmla="*/ 33 w 37"/>
                  <a:gd name="T1" fmla="*/ 1 h 17"/>
                  <a:gd name="T2" fmla="*/ 35 w 37"/>
                  <a:gd name="T3" fmla="*/ 4 h 17"/>
                  <a:gd name="T4" fmla="*/ 32 w 37"/>
                  <a:gd name="T5" fmla="*/ 8 h 17"/>
                  <a:gd name="T6" fmla="*/ 25 w 37"/>
                  <a:gd name="T7" fmla="*/ 11 h 17"/>
                  <a:gd name="T8" fmla="*/ 17 w 37"/>
                  <a:gd name="T9" fmla="*/ 16 h 17"/>
                  <a:gd name="T10" fmla="*/ 9 w 37"/>
                  <a:gd name="T11" fmla="*/ 12 h 17"/>
                  <a:gd name="T12" fmla="*/ 5 w 37"/>
                  <a:gd name="T13" fmla="*/ 9 h 17"/>
                  <a:gd name="T14" fmla="*/ 1 w 37"/>
                  <a:gd name="T15" fmla="*/ 8 h 17"/>
                  <a:gd name="T16" fmla="*/ 2 w 37"/>
                  <a:gd name="T17" fmla="*/ 4 h 17"/>
                  <a:gd name="T18" fmla="*/ 13 w 37"/>
                  <a:gd name="T19" fmla="*/ 7 h 17"/>
                  <a:gd name="T20" fmla="*/ 17 w 37"/>
                  <a:gd name="T21" fmla="*/ 9 h 17"/>
                  <a:gd name="T22" fmla="*/ 21 w 37"/>
                  <a:gd name="T23" fmla="*/ 6 h 17"/>
                  <a:gd name="T24" fmla="*/ 33 w 37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7">
                    <a:moveTo>
                      <a:pt x="33" y="1"/>
                    </a:moveTo>
                    <a:cubicBezTo>
                      <a:pt x="34" y="1"/>
                      <a:pt x="36" y="3"/>
                      <a:pt x="35" y="4"/>
                    </a:cubicBezTo>
                    <a:cubicBezTo>
                      <a:pt x="35" y="7"/>
                      <a:pt x="34" y="8"/>
                      <a:pt x="32" y="8"/>
                    </a:cubicBezTo>
                    <a:cubicBezTo>
                      <a:pt x="29" y="7"/>
                      <a:pt x="27" y="8"/>
                      <a:pt x="25" y="11"/>
                    </a:cubicBezTo>
                    <a:cubicBezTo>
                      <a:pt x="23" y="13"/>
                      <a:pt x="21" y="16"/>
                      <a:pt x="17" y="16"/>
                    </a:cubicBezTo>
                    <a:cubicBezTo>
                      <a:pt x="14" y="16"/>
                      <a:pt x="11" y="13"/>
                      <a:pt x="9" y="12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0" y="7"/>
                      <a:pt x="1" y="4"/>
                      <a:pt x="2" y="4"/>
                    </a:cubicBezTo>
                    <a:cubicBezTo>
                      <a:pt x="7" y="0"/>
                      <a:pt x="11" y="4"/>
                      <a:pt x="13" y="7"/>
                    </a:cubicBezTo>
                    <a:cubicBezTo>
                      <a:pt x="15" y="8"/>
                      <a:pt x="16" y="9"/>
                      <a:pt x="17" y="9"/>
                    </a:cubicBezTo>
                    <a:cubicBezTo>
                      <a:pt x="19" y="9"/>
                      <a:pt x="19" y="8"/>
                      <a:pt x="21" y="6"/>
                    </a:cubicBezTo>
                    <a:cubicBezTo>
                      <a:pt x="23" y="4"/>
                      <a:pt x="26" y="0"/>
                      <a:pt x="3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7" name="iṧlíḑê"/>
              <p:cNvSpPr/>
              <p:nvPr/>
            </p:nvSpPr>
            <p:spPr bwMode="auto">
              <a:xfrm>
                <a:off x="2826657" y="4385426"/>
                <a:ext cx="146501" cy="43030"/>
              </a:xfrm>
              <a:custGeom>
                <a:avLst/>
                <a:gdLst>
                  <a:gd name="T0" fmla="*/ 68 w 74"/>
                  <a:gd name="T1" fmla="*/ 1 h 24"/>
                  <a:gd name="T2" fmla="*/ 72 w 74"/>
                  <a:gd name="T3" fmla="*/ 2 h 24"/>
                  <a:gd name="T4" fmla="*/ 71 w 74"/>
                  <a:gd name="T5" fmla="*/ 6 h 24"/>
                  <a:gd name="T6" fmla="*/ 55 w 74"/>
                  <a:gd name="T7" fmla="*/ 13 h 24"/>
                  <a:gd name="T8" fmla="*/ 33 w 74"/>
                  <a:gd name="T9" fmla="*/ 22 h 24"/>
                  <a:gd name="T10" fmla="*/ 27 w 74"/>
                  <a:gd name="T11" fmla="*/ 23 h 24"/>
                  <a:gd name="T12" fmla="*/ 11 w 74"/>
                  <a:gd name="T13" fmla="*/ 20 h 24"/>
                  <a:gd name="T14" fmla="*/ 3 w 74"/>
                  <a:gd name="T15" fmla="*/ 17 h 24"/>
                  <a:gd name="T16" fmla="*/ 0 w 74"/>
                  <a:gd name="T17" fmla="*/ 14 h 24"/>
                  <a:gd name="T18" fmla="*/ 4 w 74"/>
                  <a:gd name="T19" fmla="*/ 12 h 24"/>
                  <a:gd name="T20" fmla="*/ 13 w 74"/>
                  <a:gd name="T21" fmla="*/ 14 h 24"/>
                  <a:gd name="T22" fmla="*/ 32 w 74"/>
                  <a:gd name="T23" fmla="*/ 17 h 24"/>
                  <a:gd name="T24" fmla="*/ 52 w 74"/>
                  <a:gd name="T25" fmla="*/ 8 h 24"/>
                  <a:gd name="T26" fmla="*/ 68 w 74"/>
                  <a:gd name="T2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24">
                    <a:moveTo>
                      <a:pt x="68" y="1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3" y="4"/>
                      <a:pt x="72" y="5"/>
                      <a:pt x="71" y="6"/>
                    </a:cubicBezTo>
                    <a:cubicBezTo>
                      <a:pt x="66" y="8"/>
                      <a:pt x="61" y="11"/>
                      <a:pt x="55" y="13"/>
                    </a:cubicBezTo>
                    <a:cubicBezTo>
                      <a:pt x="48" y="17"/>
                      <a:pt x="41" y="21"/>
                      <a:pt x="33" y="22"/>
                    </a:cubicBezTo>
                    <a:cubicBezTo>
                      <a:pt x="31" y="23"/>
                      <a:pt x="29" y="23"/>
                      <a:pt x="27" y="23"/>
                    </a:cubicBezTo>
                    <a:cubicBezTo>
                      <a:pt x="21" y="23"/>
                      <a:pt x="16" y="22"/>
                      <a:pt x="11" y="20"/>
                    </a:cubicBezTo>
                    <a:cubicBezTo>
                      <a:pt x="8" y="19"/>
                      <a:pt x="6" y="18"/>
                      <a:pt x="3" y="17"/>
                    </a:cubicBezTo>
                    <a:cubicBezTo>
                      <a:pt x="1" y="17"/>
                      <a:pt x="0" y="16"/>
                      <a:pt x="0" y="14"/>
                    </a:cubicBezTo>
                    <a:cubicBezTo>
                      <a:pt x="1" y="12"/>
                      <a:pt x="3" y="12"/>
                      <a:pt x="4" y="12"/>
                    </a:cubicBezTo>
                    <a:cubicBezTo>
                      <a:pt x="7" y="13"/>
                      <a:pt x="10" y="14"/>
                      <a:pt x="13" y="14"/>
                    </a:cubicBezTo>
                    <a:cubicBezTo>
                      <a:pt x="20" y="17"/>
                      <a:pt x="25" y="18"/>
                      <a:pt x="32" y="17"/>
                    </a:cubicBezTo>
                    <a:cubicBezTo>
                      <a:pt x="38" y="15"/>
                      <a:pt x="45" y="12"/>
                      <a:pt x="52" y="8"/>
                    </a:cubicBezTo>
                    <a:cubicBezTo>
                      <a:pt x="58" y="5"/>
                      <a:pt x="63" y="2"/>
                      <a:pt x="6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8" name="iSliḓê"/>
              <p:cNvSpPr/>
              <p:nvPr/>
            </p:nvSpPr>
            <p:spPr bwMode="auto">
              <a:xfrm>
                <a:off x="3024865" y="4307980"/>
                <a:ext cx="25856" cy="43024"/>
              </a:xfrm>
              <a:custGeom>
                <a:avLst/>
                <a:gdLst>
                  <a:gd name="T0" fmla="*/ 8 w 14"/>
                  <a:gd name="T1" fmla="*/ 4 h 24"/>
                  <a:gd name="T2" fmla="*/ 12 w 14"/>
                  <a:gd name="T3" fmla="*/ 18 h 24"/>
                  <a:gd name="T4" fmla="*/ 12 w 14"/>
                  <a:gd name="T5" fmla="*/ 21 h 24"/>
                  <a:gd name="T6" fmla="*/ 9 w 14"/>
                  <a:gd name="T7" fmla="*/ 23 h 24"/>
                  <a:gd name="T8" fmla="*/ 7 w 14"/>
                  <a:gd name="T9" fmla="*/ 22 h 24"/>
                  <a:gd name="T10" fmla="*/ 2 w 14"/>
                  <a:gd name="T11" fmla="*/ 2 h 24"/>
                  <a:gd name="T12" fmla="*/ 6 w 14"/>
                  <a:gd name="T13" fmla="*/ 0 h 24"/>
                  <a:gd name="T14" fmla="*/ 8 w 14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8" y="4"/>
                    </a:moveTo>
                    <a:cubicBezTo>
                      <a:pt x="7" y="7"/>
                      <a:pt x="7" y="14"/>
                      <a:pt x="12" y="18"/>
                    </a:cubicBezTo>
                    <a:cubicBezTo>
                      <a:pt x="12" y="18"/>
                      <a:pt x="13" y="21"/>
                      <a:pt x="12" y="21"/>
                    </a:cubicBezTo>
                    <a:cubicBezTo>
                      <a:pt x="11" y="22"/>
                      <a:pt x="10" y="23"/>
                      <a:pt x="9" y="23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3" y="18"/>
                      <a:pt x="0" y="11"/>
                      <a:pt x="2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" y="1"/>
                      <a:pt x="9" y="2"/>
                      <a:pt x="8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9" name="isļidé"/>
              <p:cNvSpPr/>
              <p:nvPr/>
            </p:nvSpPr>
            <p:spPr bwMode="auto">
              <a:xfrm>
                <a:off x="2861129" y="4316582"/>
                <a:ext cx="68943" cy="60241"/>
              </a:xfrm>
              <a:custGeom>
                <a:avLst/>
                <a:gdLst>
                  <a:gd name="T0" fmla="*/ 34 w 37"/>
                  <a:gd name="T1" fmla="*/ 0 h 30"/>
                  <a:gd name="T2" fmla="*/ 35 w 37"/>
                  <a:gd name="T3" fmla="*/ 5 h 30"/>
                  <a:gd name="T4" fmla="*/ 20 w 37"/>
                  <a:gd name="T5" fmla="*/ 15 h 30"/>
                  <a:gd name="T6" fmla="*/ 6 w 37"/>
                  <a:gd name="T7" fmla="*/ 27 h 30"/>
                  <a:gd name="T8" fmla="*/ 3 w 37"/>
                  <a:gd name="T9" fmla="*/ 29 h 30"/>
                  <a:gd name="T10" fmla="*/ 2 w 37"/>
                  <a:gd name="T11" fmla="*/ 29 h 30"/>
                  <a:gd name="T12" fmla="*/ 0 w 37"/>
                  <a:gd name="T13" fmla="*/ 25 h 30"/>
                  <a:gd name="T14" fmla="*/ 18 w 37"/>
                  <a:gd name="T15" fmla="*/ 9 h 30"/>
                  <a:gd name="T16" fmla="*/ 30 w 37"/>
                  <a:gd name="T17" fmla="*/ 1 h 30"/>
                  <a:gd name="T18" fmla="*/ 34 w 3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0">
                    <a:moveTo>
                      <a:pt x="34" y="0"/>
                    </a:moveTo>
                    <a:cubicBezTo>
                      <a:pt x="36" y="1"/>
                      <a:pt x="36" y="3"/>
                      <a:pt x="35" y="5"/>
                    </a:cubicBezTo>
                    <a:cubicBezTo>
                      <a:pt x="31" y="10"/>
                      <a:pt x="26" y="12"/>
                      <a:pt x="20" y="15"/>
                    </a:cubicBezTo>
                    <a:cubicBezTo>
                      <a:pt x="13" y="18"/>
                      <a:pt x="8" y="20"/>
                      <a:pt x="6" y="27"/>
                    </a:cubicBezTo>
                    <a:cubicBezTo>
                      <a:pt x="6" y="28"/>
                      <a:pt x="5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3" y="15"/>
                      <a:pt x="11" y="12"/>
                      <a:pt x="18" y="9"/>
                    </a:cubicBezTo>
                    <a:cubicBezTo>
                      <a:pt x="23" y="7"/>
                      <a:pt x="28" y="5"/>
                      <a:pt x="30" y="1"/>
                    </a:cubicBezTo>
                    <a:cubicBezTo>
                      <a:pt x="31" y="0"/>
                      <a:pt x="33" y="0"/>
                      <a:pt x="3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0" name="îś1íḍe"/>
              <p:cNvSpPr/>
              <p:nvPr/>
            </p:nvSpPr>
            <p:spPr bwMode="auto">
              <a:xfrm>
                <a:off x="3076572" y="3550704"/>
                <a:ext cx="103414" cy="68843"/>
              </a:xfrm>
              <a:custGeom>
                <a:avLst/>
                <a:gdLst>
                  <a:gd name="T0" fmla="*/ 44 w 51"/>
                  <a:gd name="T1" fmla="*/ 26 h 37"/>
                  <a:gd name="T2" fmla="*/ 49 w 51"/>
                  <a:gd name="T3" fmla="*/ 31 h 37"/>
                  <a:gd name="T4" fmla="*/ 49 w 51"/>
                  <a:gd name="T5" fmla="*/ 36 h 37"/>
                  <a:gd name="T6" fmla="*/ 47 w 51"/>
                  <a:gd name="T7" fmla="*/ 36 h 37"/>
                  <a:gd name="T8" fmla="*/ 44 w 51"/>
                  <a:gd name="T9" fmla="*/ 36 h 37"/>
                  <a:gd name="T10" fmla="*/ 40 w 51"/>
                  <a:gd name="T11" fmla="*/ 31 h 37"/>
                  <a:gd name="T12" fmla="*/ 2 w 51"/>
                  <a:gd name="T13" fmla="*/ 7 h 37"/>
                  <a:gd name="T14" fmla="*/ 0 w 51"/>
                  <a:gd name="T15" fmla="*/ 3 h 37"/>
                  <a:gd name="T16" fmla="*/ 3 w 51"/>
                  <a:gd name="T17" fmla="*/ 0 h 37"/>
                  <a:gd name="T18" fmla="*/ 44 w 51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44" y="26"/>
                    </a:moveTo>
                    <a:cubicBezTo>
                      <a:pt x="45" y="28"/>
                      <a:pt x="47" y="29"/>
                      <a:pt x="49" y="31"/>
                    </a:cubicBezTo>
                    <a:cubicBezTo>
                      <a:pt x="50" y="32"/>
                      <a:pt x="50" y="34"/>
                      <a:pt x="49" y="36"/>
                    </a:cubicBezTo>
                    <a:cubicBezTo>
                      <a:pt x="48" y="36"/>
                      <a:pt x="47" y="36"/>
                      <a:pt x="47" y="36"/>
                    </a:cubicBezTo>
                    <a:cubicBezTo>
                      <a:pt x="46" y="36"/>
                      <a:pt x="45" y="36"/>
                      <a:pt x="44" y="36"/>
                    </a:cubicBezTo>
                    <a:cubicBezTo>
                      <a:pt x="43" y="34"/>
                      <a:pt x="41" y="32"/>
                      <a:pt x="40" y="31"/>
                    </a:cubicBezTo>
                    <a:cubicBezTo>
                      <a:pt x="28" y="19"/>
                      <a:pt x="20" y="11"/>
                      <a:pt x="2" y="7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3" y="5"/>
                      <a:pt x="32" y="14"/>
                      <a:pt x="44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1" name="iṧļíḍê"/>
              <p:cNvSpPr/>
              <p:nvPr/>
            </p:nvSpPr>
            <p:spPr bwMode="auto">
              <a:xfrm>
                <a:off x="2878364" y="3585126"/>
                <a:ext cx="94794" cy="266765"/>
              </a:xfrm>
              <a:custGeom>
                <a:avLst/>
                <a:gdLst>
                  <a:gd name="T0" fmla="*/ 32 w 47"/>
                  <a:gd name="T1" fmla="*/ 104 h 137"/>
                  <a:gd name="T2" fmla="*/ 45 w 47"/>
                  <a:gd name="T3" fmla="*/ 132 h 137"/>
                  <a:gd name="T4" fmla="*/ 43 w 47"/>
                  <a:gd name="T5" fmla="*/ 136 h 137"/>
                  <a:gd name="T6" fmla="*/ 42 w 47"/>
                  <a:gd name="T7" fmla="*/ 136 h 137"/>
                  <a:gd name="T8" fmla="*/ 39 w 47"/>
                  <a:gd name="T9" fmla="*/ 134 h 137"/>
                  <a:gd name="T10" fmla="*/ 25 w 47"/>
                  <a:gd name="T11" fmla="*/ 107 h 137"/>
                  <a:gd name="T12" fmla="*/ 14 w 47"/>
                  <a:gd name="T13" fmla="*/ 85 h 137"/>
                  <a:gd name="T14" fmla="*/ 1 w 47"/>
                  <a:gd name="T15" fmla="*/ 3 h 137"/>
                  <a:gd name="T16" fmla="*/ 5 w 47"/>
                  <a:gd name="T17" fmla="*/ 0 h 137"/>
                  <a:gd name="T18" fmla="*/ 8 w 47"/>
                  <a:gd name="T19" fmla="*/ 4 h 137"/>
                  <a:gd name="T20" fmla="*/ 20 w 47"/>
                  <a:gd name="T21" fmla="*/ 82 h 137"/>
                  <a:gd name="T22" fmla="*/ 32 w 47"/>
                  <a:gd name="T23" fmla="*/ 10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37">
                    <a:moveTo>
                      <a:pt x="32" y="104"/>
                    </a:moveTo>
                    <a:cubicBezTo>
                      <a:pt x="38" y="116"/>
                      <a:pt x="44" y="128"/>
                      <a:pt x="45" y="132"/>
                    </a:cubicBezTo>
                    <a:cubicBezTo>
                      <a:pt x="46" y="134"/>
                      <a:pt x="45" y="136"/>
                      <a:pt x="43" y="136"/>
                    </a:cubicBezTo>
                    <a:cubicBezTo>
                      <a:pt x="43" y="136"/>
                      <a:pt x="43" y="136"/>
                      <a:pt x="42" y="136"/>
                    </a:cubicBezTo>
                    <a:cubicBezTo>
                      <a:pt x="41" y="136"/>
                      <a:pt x="39" y="136"/>
                      <a:pt x="39" y="134"/>
                    </a:cubicBezTo>
                    <a:cubicBezTo>
                      <a:pt x="38" y="130"/>
                      <a:pt x="32" y="118"/>
                      <a:pt x="25" y="107"/>
                    </a:cubicBezTo>
                    <a:cubicBezTo>
                      <a:pt x="21" y="98"/>
                      <a:pt x="17" y="90"/>
                      <a:pt x="14" y="85"/>
                    </a:cubicBezTo>
                    <a:cubicBezTo>
                      <a:pt x="4" y="61"/>
                      <a:pt x="0" y="36"/>
                      <a:pt x="1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6" y="35"/>
                      <a:pt x="10" y="59"/>
                      <a:pt x="20" y="82"/>
                    </a:cubicBezTo>
                    <a:cubicBezTo>
                      <a:pt x="22" y="87"/>
                      <a:pt x="27" y="96"/>
                      <a:pt x="32" y="10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2" name="išlíḋê"/>
              <p:cNvSpPr/>
              <p:nvPr/>
            </p:nvSpPr>
            <p:spPr bwMode="auto">
              <a:xfrm>
                <a:off x="2163079" y="4006788"/>
                <a:ext cx="60328" cy="129084"/>
              </a:xfrm>
              <a:custGeom>
                <a:avLst/>
                <a:gdLst>
                  <a:gd name="T0" fmla="*/ 14 w 33"/>
                  <a:gd name="T1" fmla="*/ 6 h 65"/>
                  <a:gd name="T2" fmla="*/ 31 w 33"/>
                  <a:gd name="T3" fmla="*/ 58 h 65"/>
                  <a:gd name="T4" fmla="*/ 31 w 33"/>
                  <a:gd name="T5" fmla="*/ 63 h 65"/>
                  <a:gd name="T6" fmla="*/ 29 w 33"/>
                  <a:gd name="T7" fmla="*/ 64 h 65"/>
                  <a:gd name="T8" fmla="*/ 27 w 33"/>
                  <a:gd name="T9" fmla="*/ 63 h 65"/>
                  <a:gd name="T10" fmla="*/ 8 w 33"/>
                  <a:gd name="T11" fmla="*/ 4 h 65"/>
                  <a:gd name="T12" fmla="*/ 13 w 33"/>
                  <a:gd name="T13" fmla="*/ 2 h 65"/>
                  <a:gd name="T14" fmla="*/ 14 w 33"/>
                  <a:gd name="T15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5">
                    <a:moveTo>
                      <a:pt x="14" y="6"/>
                    </a:moveTo>
                    <a:cubicBezTo>
                      <a:pt x="6" y="22"/>
                      <a:pt x="19" y="48"/>
                      <a:pt x="31" y="58"/>
                    </a:cubicBezTo>
                    <a:cubicBezTo>
                      <a:pt x="32" y="59"/>
                      <a:pt x="32" y="62"/>
                      <a:pt x="31" y="63"/>
                    </a:cubicBezTo>
                    <a:cubicBezTo>
                      <a:pt x="31" y="64"/>
                      <a:pt x="30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3" y="51"/>
                      <a:pt x="0" y="22"/>
                      <a:pt x="8" y="4"/>
                    </a:cubicBezTo>
                    <a:cubicBezTo>
                      <a:pt x="9" y="2"/>
                      <a:pt x="12" y="0"/>
                      <a:pt x="13" y="2"/>
                    </a:cubicBezTo>
                    <a:cubicBezTo>
                      <a:pt x="15" y="3"/>
                      <a:pt x="15" y="4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3" name="ïṣļiďe"/>
              <p:cNvSpPr/>
              <p:nvPr/>
            </p:nvSpPr>
            <p:spPr bwMode="auto">
              <a:xfrm>
                <a:off x="2180315" y="3998185"/>
                <a:ext cx="86179" cy="77446"/>
              </a:xfrm>
              <a:custGeom>
                <a:avLst/>
                <a:gdLst>
                  <a:gd name="T0" fmla="*/ 33 w 43"/>
                  <a:gd name="T1" fmla="*/ 24 h 40"/>
                  <a:gd name="T2" fmla="*/ 41 w 43"/>
                  <a:gd name="T3" fmla="*/ 34 h 40"/>
                  <a:gd name="T4" fmla="*/ 41 w 43"/>
                  <a:gd name="T5" fmla="*/ 38 h 40"/>
                  <a:gd name="T6" fmla="*/ 39 w 43"/>
                  <a:gd name="T7" fmla="*/ 39 h 40"/>
                  <a:gd name="T8" fmla="*/ 36 w 43"/>
                  <a:gd name="T9" fmla="*/ 38 h 40"/>
                  <a:gd name="T10" fmla="*/ 29 w 43"/>
                  <a:gd name="T11" fmla="*/ 27 h 40"/>
                  <a:gd name="T12" fmla="*/ 3 w 43"/>
                  <a:gd name="T13" fmla="*/ 7 h 40"/>
                  <a:gd name="T14" fmla="*/ 0 w 43"/>
                  <a:gd name="T15" fmla="*/ 3 h 40"/>
                  <a:gd name="T16" fmla="*/ 3 w 43"/>
                  <a:gd name="T17" fmla="*/ 1 h 40"/>
                  <a:gd name="T18" fmla="*/ 33 w 43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0">
                    <a:moveTo>
                      <a:pt x="33" y="24"/>
                    </a:moveTo>
                    <a:cubicBezTo>
                      <a:pt x="36" y="27"/>
                      <a:pt x="39" y="31"/>
                      <a:pt x="41" y="34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39" y="39"/>
                      <a:pt x="39" y="39"/>
                    </a:cubicBezTo>
                    <a:cubicBezTo>
                      <a:pt x="38" y="39"/>
                      <a:pt x="37" y="38"/>
                      <a:pt x="36" y="38"/>
                    </a:cubicBezTo>
                    <a:cubicBezTo>
                      <a:pt x="33" y="35"/>
                      <a:pt x="31" y="31"/>
                      <a:pt x="29" y="27"/>
                    </a:cubicBezTo>
                    <a:cubicBezTo>
                      <a:pt x="21" y="17"/>
                      <a:pt x="15" y="8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1"/>
                    </a:cubicBezTo>
                    <a:cubicBezTo>
                      <a:pt x="19" y="2"/>
                      <a:pt x="27" y="13"/>
                      <a:pt x="33" y="2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4" name="ïṧḻïḓê"/>
              <p:cNvSpPr/>
              <p:nvPr/>
            </p:nvSpPr>
            <p:spPr bwMode="auto">
              <a:xfrm>
                <a:off x="2344057" y="4901750"/>
                <a:ext cx="146501" cy="25819"/>
              </a:xfrm>
              <a:custGeom>
                <a:avLst/>
                <a:gdLst>
                  <a:gd name="T0" fmla="*/ 73 w 77"/>
                  <a:gd name="T1" fmla="*/ 1 h 13"/>
                  <a:gd name="T2" fmla="*/ 76 w 77"/>
                  <a:gd name="T3" fmla="*/ 4 h 13"/>
                  <a:gd name="T4" fmla="*/ 73 w 77"/>
                  <a:gd name="T5" fmla="*/ 7 h 13"/>
                  <a:gd name="T6" fmla="*/ 54 w 77"/>
                  <a:gd name="T7" fmla="*/ 10 h 13"/>
                  <a:gd name="T8" fmla="*/ 25 w 77"/>
                  <a:gd name="T9" fmla="*/ 12 h 13"/>
                  <a:gd name="T10" fmla="*/ 2 w 77"/>
                  <a:gd name="T11" fmla="*/ 5 h 13"/>
                  <a:gd name="T12" fmla="*/ 2 w 77"/>
                  <a:gd name="T13" fmla="*/ 1 h 13"/>
                  <a:gd name="T14" fmla="*/ 6 w 77"/>
                  <a:gd name="T15" fmla="*/ 1 h 13"/>
                  <a:gd name="T16" fmla="*/ 53 w 77"/>
                  <a:gd name="T17" fmla="*/ 4 h 13"/>
                  <a:gd name="T18" fmla="*/ 73 w 77"/>
                  <a:gd name="T19" fmla="*/ 1 h 13"/>
                  <a:gd name="T20" fmla="*/ 73 w 77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3" y="1"/>
                    </a:moveTo>
                    <a:cubicBezTo>
                      <a:pt x="75" y="1"/>
                      <a:pt x="76" y="3"/>
                      <a:pt x="76" y="4"/>
                    </a:cubicBezTo>
                    <a:cubicBezTo>
                      <a:pt x="76" y="5"/>
                      <a:pt x="75" y="7"/>
                      <a:pt x="73" y="7"/>
                    </a:cubicBezTo>
                    <a:cubicBezTo>
                      <a:pt x="68" y="7"/>
                      <a:pt x="61" y="8"/>
                      <a:pt x="54" y="10"/>
                    </a:cubicBezTo>
                    <a:cubicBezTo>
                      <a:pt x="44" y="11"/>
                      <a:pt x="34" y="12"/>
                      <a:pt x="25" y="12"/>
                    </a:cubicBezTo>
                    <a:cubicBezTo>
                      <a:pt x="16" y="12"/>
                      <a:pt x="8" y="11"/>
                      <a:pt x="2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5" y="10"/>
                      <a:pt x="35" y="7"/>
                      <a:pt x="53" y="4"/>
                    </a:cubicBezTo>
                    <a:cubicBezTo>
                      <a:pt x="61" y="3"/>
                      <a:pt x="67" y="1"/>
                      <a:pt x="73" y="1"/>
                    </a:cubicBezTo>
                    <a:lnTo>
                      <a:pt x="73" y="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5" name="iṩlídè"/>
              <p:cNvSpPr/>
              <p:nvPr/>
            </p:nvSpPr>
            <p:spPr bwMode="auto">
              <a:xfrm>
                <a:off x="2413000" y="4979201"/>
                <a:ext cx="120650" cy="68843"/>
              </a:xfrm>
              <a:custGeom>
                <a:avLst/>
                <a:gdLst>
                  <a:gd name="T0" fmla="*/ 54 w 61"/>
                  <a:gd name="T1" fmla="*/ 1 h 37"/>
                  <a:gd name="T2" fmla="*/ 58 w 61"/>
                  <a:gd name="T3" fmla="*/ 1 h 37"/>
                  <a:gd name="T4" fmla="*/ 58 w 61"/>
                  <a:gd name="T5" fmla="*/ 5 h 37"/>
                  <a:gd name="T6" fmla="*/ 4 w 61"/>
                  <a:gd name="T7" fmla="*/ 36 h 37"/>
                  <a:gd name="T8" fmla="*/ 4 w 61"/>
                  <a:gd name="T9" fmla="*/ 36 h 37"/>
                  <a:gd name="T10" fmla="*/ 0 w 61"/>
                  <a:gd name="T11" fmla="*/ 34 h 37"/>
                  <a:gd name="T12" fmla="*/ 3 w 61"/>
                  <a:gd name="T13" fmla="*/ 30 h 37"/>
                  <a:gd name="T14" fmla="*/ 54 w 61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7">
                    <a:moveTo>
                      <a:pt x="54" y="1"/>
                    </a:moveTo>
                    <a:cubicBezTo>
                      <a:pt x="55" y="0"/>
                      <a:pt x="58" y="0"/>
                      <a:pt x="58" y="1"/>
                    </a:cubicBezTo>
                    <a:cubicBezTo>
                      <a:pt x="60" y="2"/>
                      <a:pt x="60" y="4"/>
                      <a:pt x="58" y="5"/>
                    </a:cubicBezTo>
                    <a:cubicBezTo>
                      <a:pt x="47" y="19"/>
                      <a:pt x="22" y="30"/>
                      <a:pt x="4" y="36"/>
                    </a:cubicBezTo>
                    <a:lnTo>
                      <a:pt x="4" y="36"/>
                    </a:lnTo>
                    <a:cubicBezTo>
                      <a:pt x="2" y="36"/>
                      <a:pt x="1" y="35"/>
                      <a:pt x="0" y="34"/>
                    </a:cubicBezTo>
                    <a:cubicBezTo>
                      <a:pt x="0" y="32"/>
                      <a:pt x="1" y="30"/>
                      <a:pt x="3" y="30"/>
                    </a:cubicBezTo>
                    <a:cubicBezTo>
                      <a:pt x="21" y="24"/>
                      <a:pt x="44" y="13"/>
                      <a:pt x="54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6" name="iŝľiḍê"/>
              <p:cNvSpPr/>
              <p:nvPr/>
            </p:nvSpPr>
            <p:spPr bwMode="auto">
              <a:xfrm>
                <a:off x="2473322" y="4987804"/>
                <a:ext cx="68943" cy="77451"/>
              </a:xfrm>
              <a:custGeom>
                <a:avLst/>
                <a:gdLst>
                  <a:gd name="T0" fmla="*/ 30 w 34"/>
                  <a:gd name="T1" fmla="*/ 0 h 40"/>
                  <a:gd name="T2" fmla="*/ 32 w 34"/>
                  <a:gd name="T3" fmla="*/ 4 h 40"/>
                  <a:gd name="T4" fmla="*/ 5 w 34"/>
                  <a:gd name="T5" fmla="*/ 38 h 40"/>
                  <a:gd name="T6" fmla="*/ 3 w 34"/>
                  <a:gd name="T7" fmla="*/ 39 h 40"/>
                  <a:gd name="T8" fmla="*/ 1 w 34"/>
                  <a:gd name="T9" fmla="*/ 38 h 40"/>
                  <a:gd name="T10" fmla="*/ 1 w 34"/>
                  <a:gd name="T11" fmla="*/ 34 h 40"/>
                  <a:gd name="T12" fmla="*/ 26 w 34"/>
                  <a:gd name="T13" fmla="*/ 2 h 40"/>
                  <a:gd name="T14" fmla="*/ 30 w 34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30" y="0"/>
                    </a:moveTo>
                    <a:cubicBezTo>
                      <a:pt x="32" y="0"/>
                      <a:pt x="33" y="3"/>
                      <a:pt x="32" y="4"/>
                    </a:cubicBezTo>
                    <a:cubicBezTo>
                      <a:pt x="26" y="17"/>
                      <a:pt x="15" y="31"/>
                      <a:pt x="5" y="38"/>
                    </a:cubicBezTo>
                    <a:cubicBezTo>
                      <a:pt x="5" y="39"/>
                      <a:pt x="4" y="39"/>
                      <a:pt x="3" y="39"/>
                    </a:cubicBezTo>
                    <a:cubicBezTo>
                      <a:pt x="2" y="39"/>
                      <a:pt x="1" y="39"/>
                      <a:pt x="1" y="38"/>
                    </a:cubicBezTo>
                    <a:cubicBezTo>
                      <a:pt x="0" y="37"/>
                      <a:pt x="0" y="34"/>
                      <a:pt x="1" y="34"/>
                    </a:cubicBezTo>
                    <a:cubicBezTo>
                      <a:pt x="11" y="26"/>
                      <a:pt x="21" y="14"/>
                      <a:pt x="26" y="2"/>
                    </a:cubicBezTo>
                    <a:cubicBezTo>
                      <a:pt x="27" y="0"/>
                      <a:pt x="29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7" name="íṧļídê"/>
              <p:cNvSpPr/>
              <p:nvPr/>
            </p:nvSpPr>
            <p:spPr bwMode="auto">
              <a:xfrm>
                <a:off x="2430236" y="4523112"/>
                <a:ext cx="77558" cy="232349"/>
              </a:xfrm>
              <a:custGeom>
                <a:avLst/>
                <a:gdLst>
                  <a:gd name="T0" fmla="*/ 38 w 40"/>
                  <a:gd name="T1" fmla="*/ 3 h 121"/>
                  <a:gd name="T2" fmla="*/ 38 w 40"/>
                  <a:gd name="T3" fmla="*/ 8 h 121"/>
                  <a:gd name="T4" fmla="*/ 4 w 40"/>
                  <a:gd name="T5" fmla="*/ 120 h 121"/>
                  <a:gd name="T6" fmla="*/ 2 w 40"/>
                  <a:gd name="T7" fmla="*/ 120 h 121"/>
                  <a:gd name="T8" fmla="*/ 0 w 40"/>
                  <a:gd name="T9" fmla="*/ 118 h 121"/>
                  <a:gd name="T10" fmla="*/ 1 w 40"/>
                  <a:gd name="T11" fmla="*/ 114 h 121"/>
                  <a:gd name="T12" fmla="*/ 32 w 40"/>
                  <a:gd name="T13" fmla="*/ 8 h 121"/>
                  <a:gd name="T14" fmla="*/ 32 w 40"/>
                  <a:gd name="T15" fmla="*/ 3 h 121"/>
                  <a:gd name="T16" fmla="*/ 35 w 40"/>
                  <a:gd name="T17" fmla="*/ 0 h 121"/>
                  <a:gd name="T18" fmla="*/ 38 w 40"/>
                  <a:gd name="T1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21">
                    <a:moveTo>
                      <a:pt x="38" y="3"/>
                    </a:moveTo>
                    <a:lnTo>
                      <a:pt x="38" y="8"/>
                    </a:lnTo>
                    <a:cubicBezTo>
                      <a:pt x="39" y="45"/>
                      <a:pt x="39" y="100"/>
                      <a:pt x="4" y="120"/>
                    </a:cubicBezTo>
                    <a:cubicBezTo>
                      <a:pt x="4" y="120"/>
                      <a:pt x="3" y="120"/>
                      <a:pt x="2" y="120"/>
                    </a:cubicBezTo>
                    <a:cubicBezTo>
                      <a:pt x="2" y="120"/>
                      <a:pt x="0" y="119"/>
                      <a:pt x="0" y="118"/>
                    </a:cubicBezTo>
                    <a:cubicBezTo>
                      <a:pt x="0" y="117"/>
                      <a:pt x="0" y="115"/>
                      <a:pt x="1" y="114"/>
                    </a:cubicBezTo>
                    <a:cubicBezTo>
                      <a:pt x="32" y="96"/>
                      <a:pt x="32" y="44"/>
                      <a:pt x="32" y="8"/>
                    </a:cubicBezTo>
                    <a:lnTo>
                      <a:pt x="32" y="3"/>
                    </a:lnTo>
                    <a:cubicBezTo>
                      <a:pt x="32" y="2"/>
                      <a:pt x="34" y="0"/>
                      <a:pt x="35" y="0"/>
                    </a:cubicBezTo>
                    <a:cubicBezTo>
                      <a:pt x="37" y="0"/>
                      <a:pt x="38" y="2"/>
                      <a:pt x="38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" name="îṧḷîḋé"/>
              <p:cNvSpPr/>
              <p:nvPr/>
            </p:nvSpPr>
            <p:spPr bwMode="auto">
              <a:xfrm>
                <a:off x="2421615" y="4523112"/>
                <a:ext cx="25856" cy="266770"/>
              </a:xfrm>
              <a:custGeom>
                <a:avLst/>
                <a:gdLst>
                  <a:gd name="T0" fmla="*/ 8 w 14"/>
                  <a:gd name="T1" fmla="*/ 35 h 138"/>
                  <a:gd name="T2" fmla="*/ 12 w 14"/>
                  <a:gd name="T3" fmla="*/ 133 h 138"/>
                  <a:gd name="T4" fmla="*/ 10 w 14"/>
                  <a:gd name="T5" fmla="*/ 137 h 138"/>
                  <a:gd name="T6" fmla="*/ 9 w 14"/>
                  <a:gd name="T7" fmla="*/ 137 h 138"/>
                  <a:gd name="T8" fmla="*/ 6 w 14"/>
                  <a:gd name="T9" fmla="*/ 134 h 138"/>
                  <a:gd name="T10" fmla="*/ 2 w 14"/>
                  <a:gd name="T11" fmla="*/ 35 h 138"/>
                  <a:gd name="T12" fmla="*/ 2 w 14"/>
                  <a:gd name="T13" fmla="*/ 3 h 138"/>
                  <a:gd name="T14" fmla="*/ 5 w 14"/>
                  <a:gd name="T15" fmla="*/ 0 h 138"/>
                  <a:gd name="T16" fmla="*/ 8 w 14"/>
                  <a:gd name="T17" fmla="*/ 3 h 138"/>
                  <a:gd name="T18" fmla="*/ 8 w 14"/>
                  <a:gd name="T19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8">
                    <a:moveTo>
                      <a:pt x="8" y="35"/>
                    </a:moveTo>
                    <a:cubicBezTo>
                      <a:pt x="7" y="71"/>
                      <a:pt x="6" y="112"/>
                      <a:pt x="12" y="133"/>
                    </a:cubicBezTo>
                    <a:cubicBezTo>
                      <a:pt x="13" y="134"/>
                      <a:pt x="12" y="136"/>
                      <a:pt x="10" y="137"/>
                    </a:cubicBezTo>
                    <a:cubicBezTo>
                      <a:pt x="10" y="137"/>
                      <a:pt x="10" y="137"/>
                      <a:pt x="9" y="137"/>
                    </a:cubicBezTo>
                    <a:cubicBezTo>
                      <a:pt x="8" y="137"/>
                      <a:pt x="7" y="136"/>
                      <a:pt x="6" y="134"/>
                    </a:cubicBezTo>
                    <a:cubicBezTo>
                      <a:pt x="0" y="113"/>
                      <a:pt x="1" y="71"/>
                      <a:pt x="2" y="35"/>
                    </a:cubicBezTo>
                    <a:cubicBezTo>
                      <a:pt x="2" y="24"/>
                      <a:pt x="2" y="13"/>
                      <a:pt x="2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3"/>
                    </a:cubicBezTo>
                    <a:cubicBezTo>
                      <a:pt x="8" y="13"/>
                      <a:pt x="8" y="24"/>
                      <a:pt x="8" y="3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9" name="iṡľïḑé"/>
              <p:cNvSpPr/>
              <p:nvPr/>
            </p:nvSpPr>
            <p:spPr bwMode="auto">
              <a:xfrm>
                <a:off x="2413000" y="5813923"/>
                <a:ext cx="904872" cy="352824"/>
              </a:xfrm>
              <a:custGeom>
                <a:avLst/>
                <a:gdLst>
                  <a:gd name="T0" fmla="*/ 229 w 465"/>
                  <a:gd name="T1" fmla="*/ 0 h 180"/>
                  <a:gd name="T2" fmla="*/ 321 w 465"/>
                  <a:gd name="T3" fmla="*/ 44 h 180"/>
                  <a:gd name="T4" fmla="*/ 464 w 465"/>
                  <a:gd name="T5" fmla="*/ 90 h 180"/>
                  <a:gd name="T6" fmla="*/ 418 w 465"/>
                  <a:gd name="T7" fmla="*/ 111 h 180"/>
                  <a:gd name="T8" fmla="*/ 261 w 465"/>
                  <a:gd name="T9" fmla="*/ 179 h 180"/>
                  <a:gd name="T10" fmla="*/ 118 w 465"/>
                  <a:gd name="T11" fmla="*/ 132 h 180"/>
                  <a:gd name="T12" fmla="*/ 0 w 465"/>
                  <a:gd name="T13" fmla="*/ 71 h 180"/>
                  <a:gd name="T14" fmla="*/ 229 w 465"/>
                  <a:gd name="T1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0">
                    <a:moveTo>
                      <a:pt x="229" y="0"/>
                    </a:moveTo>
                    <a:lnTo>
                      <a:pt x="321" y="44"/>
                    </a:lnTo>
                    <a:lnTo>
                      <a:pt x="464" y="90"/>
                    </a:lnTo>
                    <a:lnTo>
                      <a:pt x="418" y="111"/>
                    </a:lnTo>
                    <a:lnTo>
                      <a:pt x="261" y="179"/>
                    </a:lnTo>
                    <a:lnTo>
                      <a:pt x="118" y="132"/>
                    </a:lnTo>
                    <a:lnTo>
                      <a:pt x="0" y="71"/>
                    </a:lnTo>
                    <a:lnTo>
                      <a:pt x="22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0" name="ís1ïḋê"/>
              <p:cNvSpPr/>
              <p:nvPr/>
            </p:nvSpPr>
            <p:spPr bwMode="auto">
              <a:xfrm>
                <a:off x="2413000" y="5805320"/>
                <a:ext cx="913493" cy="370030"/>
              </a:xfrm>
              <a:custGeom>
                <a:avLst/>
                <a:gdLst>
                  <a:gd name="T0" fmla="*/ 418 w 468"/>
                  <a:gd name="T1" fmla="*/ 113 h 188"/>
                  <a:gd name="T2" fmla="*/ 456 w 468"/>
                  <a:gd name="T3" fmla="*/ 95 h 188"/>
                  <a:gd name="T4" fmla="*/ 322 w 468"/>
                  <a:gd name="T5" fmla="*/ 51 h 188"/>
                  <a:gd name="T6" fmla="*/ 321 w 468"/>
                  <a:gd name="T7" fmla="*/ 51 h 188"/>
                  <a:gd name="T8" fmla="*/ 230 w 468"/>
                  <a:gd name="T9" fmla="*/ 7 h 188"/>
                  <a:gd name="T10" fmla="*/ 11 w 468"/>
                  <a:gd name="T11" fmla="*/ 76 h 188"/>
                  <a:gd name="T12" fmla="*/ 122 w 468"/>
                  <a:gd name="T13" fmla="*/ 134 h 188"/>
                  <a:gd name="T14" fmla="*/ 263 w 468"/>
                  <a:gd name="T15" fmla="*/ 181 h 188"/>
                  <a:gd name="T16" fmla="*/ 418 w 468"/>
                  <a:gd name="T17" fmla="*/ 113 h 188"/>
                  <a:gd name="T18" fmla="*/ 465 w 468"/>
                  <a:gd name="T19" fmla="*/ 91 h 188"/>
                  <a:gd name="T20" fmla="*/ 467 w 468"/>
                  <a:gd name="T21" fmla="*/ 94 h 188"/>
                  <a:gd name="T22" fmla="*/ 465 w 468"/>
                  <a:gd name="T23" fmla="*/ 97 h 188"/>
                  <a:gd name="T24" fmla="*/ 420 w 468"/>
                  <a:gd name="T25" fmla="*/ 118 h 188"/>
                  <a:gd name="T26" fmla="*/ 263 w 468"/>
                  <a:gd name="T27" fmla="*/ 187 h 188"/>
                  <a:gd name="T28" fmla="*/ 263 w 468"/>
                  <a:gd name="T29" fmla="*/ 187 h 188"/>
                  <a:gd name="T30" fmla="*/ 262 w 468"/>
                  <a:gd name="T31" fmla="*/ 187 h 188"/>
                  <a:gd name="T32" fmla="*/ 120 w 468"/>
                  <a:gd name="T33" fmla="*/ 140 h 188"/>
                  <a:gd name="T34" fmla="*/ 119 w 468"/>
                  <a:gd name="T35" fmla="*/ 139 h 188"/>
                  <a:gd name="T36" fmla="*/ 2 w 468"/>
                  <a:gd name="T37" fmla="*/ 78 h 188"/>
                  <a:gd name="T38" fmla="*/ 0 w 468"/>
                  <a:gd name="T39" fmla="*/ 75 h 188"/>
                  <a:gd name="T40" fmla="*/ 3 w 468"/>
                  <a:gd name="T41" fmla="*/ 73 h 188"/>
                  <a:gd name="T42" fmla="*/ 229 w 468"/>
                  <a:gd name="T43" fmla="*/ 1 h 188"/>
                  <a:gd name="T44" fmla="*/ 232 w 468"/>
                  <a:gd name="T45" fmla="*/ 1 h 188"/>
                  <a:gd name="T46" fmla="*/ 323 w 468"/>
                  <a:gd name="T47" fmla="*/ 45 h 188"/>
                  <a:gd name="T48" fmla="*/ 465 w 468"/>
                  <a:gd name="T49" fmla="*/ 9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8" h="188">
                    <a:moveTo>
                      <a:pt x="418" y="113"/>
                    </a:moveTo>
                    <a:lnTo>
                      <a:pt x="456" y="95"/>
                    </a:lnTo>
                    <a:lnTo>
                      <a:pt x="322" y="51"/>
                    </a:lnTo>
                    <a:cubicBezTo>
                      <a:pt x="321" y="51"/>
                      <a:pt x="321" y="51"/>
                      <a:pt x="321" y="51"/>
                    </a:cubicBezTo>
                    <a:lnTo>
                      <a:pt x="230" y="7"/>
                    </a:lnTo>
                    <a:lnTo>
                      <a:pt x="11" y="76"/>
                    </a:lnTo>
                    <a:lnTo>
                      <a:pt x="122" y="134"/>
                    </a:lnTo>
                    <a:lnTo>
                      <a:pt x="263" y="181"/>
                    </a:lnTo>
                    <a:lnTo>
                      <a:pt x="418" y="113"/>
                    </a:lnTo>
                    <a:close/>
                    <a:moveTo>
                      <a:pt x="465" y="91"/>
                    </a:moveTo>
                    <a:cubicBezTo>
                      <a:pt x="466" y="92"/>
                      <a:pt x="467" y="92"/>
                      <a:pt x="467" y="94"/>
                    </a:cubicBezTo>
                    <a:cubicBezTo>
                      <a:pt x="467" y="95"/>
                      <a:pt x="467" y="96"/>
                      <a:pt x="465" y="97"/>
                    </a:cubicBezTo>
                    <a:lnTo>
                      <a:pt x="420" y="118"/>
                    </a:lnTo>
                    <a:lnTo>
                      <a:pt x="263" y="187"/>
                    </a:lnTo>
                    <a:lnTo>
                      <a:pt x="263" y="187"/>
                    </a:lnTo>
                    <a:cubicBezTo>
                      <a:pt x="262" y="187"/>
                      <a:pt x="262" y="187"/>
                      <a:pt x="262" y="187"/>
                    </a:cubicBezTo>
                    <a:lnTo>
                      <a:pt x="120" y="140"/>
                    </a:lnTo>
                    <a:lnTo>
                      <a:pt x="119" y="139"/>
                    </a:lnTo>
                    <a:lnTo>
                      <a:pt x="2" y="78"/>
                    </a:lnTo>
                    <a:cubicBezTo>
                      <a:pt x="0" y="77"/>
                      <a:pt x="0" y="76"/>
                      <a:pt x="0" y="75"/>
                    </a:cubicBezTo>
                    <a:cubicBezTo>
                      <a:pt x="0" y="73"/>
                      <a:pt x="1" y="73"/>
                      <a:pt x="3" y="73"/>
                    </a:cubicBezTo>
                    <a:lnTo>
                      <a:pt x="229" y="1"/>
                    </a:lnTo>
                    <a:cubicBezTo>
                      <a:pt x="230" y="0"/>
                      <a:pt x="231" y="0"/>
                      <a:pt x="232" y="1"/>
                    </a:cubicBezTo>
                    <a:lnTo>
                      <a:pt x="323" y="45"/>
                    </a:lnTo>
                    <a:lnTo>
                      <a:pt x="465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1" name="îṥḷïḋé"/>
              <p:cNvSpPr/>
              <p:nvPr/>
            </p:nvSpPr>
            <p:spPr bwMode="auto">
              <a:xfrm>
                <a:off x="2413000" y="5788110"/>
                <a:ext cx="904872" cy="370030"/>
              </a:xfrm>
              <a:custGeom>
                <a:avLst/>
                <a:gdLst>
                  <a:gd name="T0" fmla="*/ 231 w 465"/>
                  <a:gd name="T1" fmla="*/ 0 h 188"/>
                  <a:gd name="T2" fmla="*/ 322 w 465"/>
                  <a:gd name="T3" fmla="*/ 45 h 188"/>
                  <a:gd name="T4" fmla="*/ 464 w 465"/>
                  <a:gd name="T5" fmla="*/ 91 h 188"/>
                  <a:gd name="T6" fmla="*/ 419 w 465"/>
                  <a:gd name="T7" fmla="*/ 113 h 188"/>
                  <a:gd name="T8" fmla="*/ 262 w 465"/>
                  <a:gd name="T9" fmla="*/ 187 h 188"/>
                  <a:gd name="T10" fmla="*/ 121 w 465"/>
                  <a:gd name="T11" fmla="*/ 133 h 188"/>
                  <a:gd name="T12" fmla="*/ 0 w 465"/>
                  <a:gd name="T13" fmla="*/ 79 h 188"/>
                  <a:gd name="T14" fmla="*/ 231 w 465"/>
                  <a:gd name="T1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8">
                    <a:moveTo>
                      <a:pt x="231" y="0"/>
                    </a:moveTo>
                    <a:lnTo>
                      <a:pt x="322" y="45"/>
                    </a:lnTo>
                    <a:lnTo>
                      <a:pt x="464" y="91"/>
                    </a:lnTo>
                    <a:lnTo>
                      <a:pt x="419" y="113"/>
                    </a:lnTo>
                    <a:lnTo>
                      <a:pt x="262" y="187"/>
                    </a:lnTo>
                    <a:lnTo>
                      <a:pt x="121" y="133"/>
                    </a:lnTo>
                    <a:lnTo>
                      <a:pt x="0" y="79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2" name="îŝlîďe"/>
              <p:cNvSpPr/>
              <p:nvPr/>
            </p:nvSpPr>
            <p:spPr bwMode="auto">
              <a:xfrm>
                <a:off x="2413000" y="5788110"/>
                <a:ext cx="922108" cy="378638"/>
              </a:xfrm>
              <a:custGeom>
                <a:avLst/>
                <a:gdLst>
                  <a:gd name="T0" fmla="*/ 421 w 472"/>
                  <a:gd name="T1" fmla="*/ 113 h 194"/>
                  <a:gd name="T2" fmla="*/ 459 w 472"/>
                  <a:gd name="T3" fmla="*/ 95 h 194"/>
                  <a:gd name="T4" fmla="*/ 325 w 472"/>
                  <a:gd name="T5" fmla="*/ 51 h 194"/>
                  <a:gd name="T6" fmla="*/ 324 w 472"/>
                  <a:gd name="T7" fmla="*/ 51 h 194"/>
                  <a:gd name="T8" fmla="*/ 233 w 472"/>
                  <a:gd name="T9" fmla="*/ 7 h 194"/>
                  <a:gd name="T10" fmla="*/ 12 w 472"/>
                  <a:gd name="T11" fmla="*/ 82 h 194"/>
                  <a:gd name="T12" fmla="*/ 125 w 472"/>
                  <a:gd name="T13" fmla="*/ 133 h 194"/>
                  <a:gd name="T14" fmla="*/ 264 w 472"/>
                  <a:gd name="T15" fmla="*/ 187 h 194"/>
                  <a:gd name="T16" fmla="*/ 421 w 472"/>
                  <a:gd name="T17" fmla="*/ 113 h 194"/>
                  <a:gd name="T18" fmla="*/ 468 w 472"/>
                  <a:gd name="T19" fmla="*/ 91 h 194"/>
                  <a:gd name="T20" fmla="*/ 471 w 472"/>
                  <a:gd name="T21" fmla="*/ 94 h 194"/>
                  <a:gd name="T22" fmla="*/ 469 w 472"/>
                  <a:gd name="T23" fmla="*/ 97 h 194"/>
                  <a:gd name="T24" fmla="*/ 424 w 472"/>
                  <a:gd name="T25" fmla="*/ 118 h 194"/>
                  <a:gd name="T26" fmla="*/ 266 w 472"/>
                  <a:gd name="T27" fmla="*/ 193 h 194"/>
                  <a:gd name="T28" fmla="*/ 265 w 472"/>
                  <a:gd name="T29" fmla="*/ 193 h 194"/>
                  <a:gd name="T30" fmla="*/ 264 w 472"/>
                  <a:gd name="T31" fmla="*/ 193 h 194"/>
                  <a:gd name="T32" fmla="*/ 123 w 472"/>
                  <a:gd name="T33" fmla="*/ 139 h 194"/>
                  <a:gd name="T34" fmla="*/ 2 w 472"/>
                  <a:gd name="T35" fmla="*/ 86 h 194"/>
                  <a:gd name="T36" fmla="*/ 0 w 472"/>
                  <a:gd name="T37" fmla="*/ 82 h 194"/>
                  <a:gd name="T38" fmla="*/ 3 w 472"/>
                  <a:gd name="T39" fmla="*/ 79 h 194"/>
                  <a:gd name="T40" fmla="*/ 233 w 472"/>
                  <a:gd name="T41" fmla="*/ 1 h 194"/>
                  <a:gd name="T42" fmla="*/ 236 w 472"/>
                  <a:gd name="T43" fmla="*/ 1 h 194"/>
                  <a:gd name="T44" fmla="*/ 326 w 472"/>
                  <a:gd name="T45" fmla="*/ 45 h 194"/>
                  <a:gd name="T46" fmla="*/ 468 w 472"/>
                  <a:gd name="T47" fmla="*/ 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2" h="194">
                    <a:moveTo>
                      <a:pt x="421" y="113"/>
                    </a:moveTo>
                    <a:lnTo>
                      <a:pt x="459" y="95"/>
                    </a:lnTo>
                    <a:lnTo>
                      <a:pt x="325" y="51"/>
                    </a:lnTo>
                    <a:cubicBezTo>
                      <a:pt x="324" y="51"/>
                      <a:pt x="324" y="51"/>
                      <a:pt x="324" y="51"/>
                    </a:cubicBezTo>
                    <a:lnTo>
                      <a:pt x="233" y="7"/>
                    </a:lnTo>
                    <a:lnTo>
                      <a:pt x="12" y="82"/>
                    </a:lnTo>
                    <a:lnTo>
                      <a:pt x="125" y="133"/>
                    </a:lnTo>
                    <a:lnTo>
                      <a:pt x="264" y="187"/>
                    </a:lnTo>
                    <a:lnTo>
                      <a:pt x="421" y="113"/>
                    </a:lnTo>
                    <a:close/>
                    <a:moveTo>
                      <a:pt x="468" y="91"/>
                    </a:moveTo>
                    <a:cubicBezTo>
                      <a:pt x="469" y="92"/>
                      <a:pt x="471" y="93"/>
                      <a:pt x="471" y="94"/>
                    </a:cubicBezTo>
                    <a:cubicBezTo>
                      <a:pt x="471" y="95"/>
                      <a:pt x="470" y="96"/>
                      <a:pt x="469" y="97"/>
                    </a:cubicBezTo>
                    <a:lnTo>
                      <a:pt x="424" y="118"/>
                    </a:lnTo>
                    <a:lnTo>
                      <a:pt x="266" y="193"/>
                    </a:lnTo>
                    <a:lnTo>
                      <a:pt x="265" y="193"/>
                    </a:lnTo>
                    <a:cubicBezTo>
                      <a:pt x="264" y="193"/>
                      <a:pt x="264" y="193"/>
                      <a:pt x="264" y="193"/>
                    </a:cubicBezTo>
                    <a:lnTo>
                      <a:pt x="123" y="139"/>
                    </a:lnTo>
                    <a:lnTo>
                      <a:pt x="2" y="86"/>
                    </a:lnTo>
                    <a:cubicBezTo>
                      <a:pt x="1" y="85"/>
                      <a:pt x="0" y="83"/>
                      <a:pt x="0" y="82"/>
                    </a:cubicBezTo>
                    <a:cubicBezTo>
                      <a:pt x="0" y="81"/>
                      <a:pt x="1" y="80"/>
                      <a:pt x="3" y="79"/>
                    </a:cubicBezTo>
                    <a:lnTo>
                      <a:pt x="233" y="1"/>
                    </a:lnTo>
                    <a:cubicBezTo>
                      <a:pt x="233" y="0"/>
                      <a:pt x="235" y="0"/>
                      <a:pt x="236" y="1"/>
                    </a:cubicBezTo>
                    <a:lnTo>
                      <a:pt x="326" y="45"/>
                    </a:lnTo>
                    <a:lnTo>
                      <a:pt x="468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3" name="íṣļïḋe"/>
              <p:cNvSpPr/>
              <p:nvPr/>
            </p:nvSpPr>
            <p:spPr bwMode="auto">
              <a:xfrm>
                <a:off x="2654300" y="5934399"/>
                <a:ext cx="318858" cy="129084"/>
              </a:xfrm>
              <a:custGeom>
                <a:avLst/>
                <a:gdLst>
                  <a:gd name="T0" fmla="*/ 159 w 164"/>
                  <a:gd name="T1" fmla="*/ 0 h 64"/>
                  <a:gd name="T2" fmla="*/ 163 w 164"/>
                  <a:gd name="T3" fmla="*/ 2 h 64"/>
                  <a:gd name="T4" fmla="*/ 161 w 164"/>
                  <a:gd name="T5" fmla="*/ 6 h 64"/>
                  <a:gd name="T6" fmla="*/ 5 w 164"/>
                  <a:gd name="T7" fmla="*/ 63 h 64"/>
                  <a:gd name="T8" fmla="*/ 3 w 164"/>
                  <a:gd name="T9" fmla="*/ 63 h 64"/>
                  <a:gd name="T10" fmla="*/ 1 w 164"/>
                  <a:gd name="T11" fmla="*/ 61 h 64"/>
                  <a:gd name="T12" fmla="*/ 3 w 164"/>
                  <a:gd name="T13" fmla="*/ 57 h 64"/>
                  <a:gd name="T14" fmla="*/ 159 w 164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64">
                    <a:moveTo>
                      <a:pt x="159" y="0"/>
                    </a:moveTo>
                    <a:cubicBezTo>
                      <a:pt x="160" y="0"/>
                      <a:pt x="163" y="1"/>
                      <a:pt x="163" y="2"/>
                    </a:cubicBezTo>
                    <a:cubicBezTo>
                      <a:pt x="163" y="4"/>
                      <a:pt x="163" y="5"/>
                      <a:pt x="161" y="6"/>
                    </a:cubicBezTo>
                    <a:lnTo>
                      <a:pt x="5" y="63"/>
                    </a:lnTo>
                    <a:cubicBezTo>
                      <a:pt x="4" y="63"/>
                      <a:pt x="4" y="63"/>
                      <a:pt x="3" y="63"/>
                    </a:cubicBezTo>
                    <a:cubicBezTo>
                      <a:pt x="3" y="63"/>
                      <a:pt x="1" y="62"/>
                      <a:pt x="1" y="61"/>
                    </a:cubicBezTo>
                    <a:cubicBezTo>
                      <a:pt x="0" y="60"/>
                      <a:pt x="1" y="57"/>
                      <a:pt x="3" y="57"/>
                    </a:cubicBezTo>
                    <a:lnTo>
                      <a:pt x="15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4" name="ïṩlîḍé"/>
              <p:cNvSpPr/>
              <p:nvPr/>
            </p:nvSpPr>
            <p:spPr bwMode="auto">
              <a:xfrm>
                <a:off x="2688771" y="5788110"/>
                <a:ext cx="51707" cy="154897"/>
              </a:xfrm>
              <a:custGeom>
                <a:avLst/>
                <a:gdLst>
                  <a:gd name="T0" fmla="*/ 0 w 27"/>
                  <a:gd name="T1" fmla="*/ 32 h 80"/>
                  <a:gd name="T2" fmla="*/ 22 w 27"/>
                  <a:gd name="T3" fmla="*/ 0 h 80"/>
                  <a:gd name="T4" fmla="*/ 26 w 27"/>
                  <a:gd name="T5" fmla="*/ 25 h 80"/>
                  <a:gd name="T6" fmla="*/ 22 w 27"/>
                  <a:gd name="T7" fmla="*/ 39 h 80"/>
                  <a:gd name="T8" fmla="*/ 17 w 27"/>
                  <a:gd name="T9" fmla="*/ 63 h 80"/>
                  <a:gd name="T10" fmla="*/ 4 w 27"/>
                  <a:gd name="T11" fmla="*/ 76 h 80"/>
                  <a:gd name="T12" fmla="*/ 0 w 27"/>
                  <a:gd name="T13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0">
                    <a:moveTo>
                      <a:pt x="0" y="32"/>
                    </a:moveTo>
                    <a:lnTo>
                      <a:pt x="22" y="0"/>
                    </a:lnTo>
                    <a:lnTo>
                      <a:pt x="26" y="25"/>
                    </a:lnTo>
                    <a:lnTo>
                      <a:pt x="22" y="39"/>
                    </a:lnTo>
                    <a:cubicBezTo>
                      <a:pt x="22" y="39"/>
                      <a:pt x="22" y="57"/>
                      <a:pt x="17" y="63"/>
                    </a:cubicBezTo>
                    <a:cubicBezTo>
                      <a:pt x="12" y="70"/>
                      <a:pt x="3" y="79"/>
                      <a:pt x="4" y="76"/>
                    </a:cubicBezTo>
                    <a:cubicBezTo>
                      <a:pt x="4" y="73"/>
                      <a:pt x="0" y="32"/>
                      <a:pt x="0" y="3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5" name="ïslïďe"/>
              <p:cNvSpPr/>
              <p:nvPr/>
            </p:nvSpPr>
            <p:spPr bwMode="auto">
              <a:xfrm>
                <a:off x="2680151" y="5779501"/>
                <a:ext cx="68943" cy="163505"/>
              </a:xfrm>
              <a:custGeom>
                <a:avLst/>
                <a:gdLst>
                  <a:gd name="T0" fmla="*/ 23 w 34"/>
                  <a:gd name="T1" fmla="*/ 41 h 83"/>
                  <a:gd name="T2" fmla="*/ 27 w 34"/>
                  <a:gd name="T3" fmla="*/ 27 h 83"/>
                  <a:gd name="T4" fmla="*/ 24 w 34"/>
                  <a:gd name="T5" fmla="*/ 10 h 83"/>
                  <a:gd name="T6" fmla="*/ 7 w 34"/>
                  <a:gd name="T7" fmla="*/ 35 h 83"/>
                  <a:gd name="T8" fmla="*/ 11 w 34"/>
                  <a:gd name="T9" fmla="*/ 73 h 83"/>
                  <a:gd name="T10" fmla="*/ 19 w 34"/>
                  <a:gd name="T11" fmla="*/ 64 h 83"/>
                  <a:gd name="T12" fmla="*/ 23 w 34"/>
                  <a:gd name="T13" fmla="*/ 41 h 83"/>
                  <a:gd name="T14" fmla="*/ 23 w 34"/>
                  <a:gd name="T15" fmla="*/ 41 h 83"/>
                  <a:gd name="T16" fmla="*/ 26 w 34"/>
                  <a:gd name="T17" fmla="*/ 0 h 83"/>
                  <a:gd name="T18" fmla="*/ 29 w 34"/>
                  <a:gd name="T19" fmla="*/ 2 h 83"/>
                  <a:gd name="T20" fmla="*/ 33 w 34"/>
                  <a:gd name="T21" fmla="*/ 27 h 83"/>
                  <a:gd name="T22" fmla="*/ 33 w 34"/>
                  <a:gd name="T23" fmla="*/ 28 h 83"/>
                  <a:gd name="T24" fmla="*/ 29 w 34"/>
                  <a:gd name="T25" fmla="*/ 42 h 83"/>
                  <a:gd name="T26" fmla="*/ 23 w 34"/>
                  <a:gd name="T27" fmla="*/ 68 h 83"/>
                  <a:gd name="T28" fmla="*/ 8 w 34"/>
                  <a:gd name="T29" fmla="*/ 82 h 83"/>
                  <a:gd name="T30" fmla="*/ 6 w 34"/>
                  <a:gd name="T31" fmla="*/ 81 h 83"/>
                  <a:gd name="T32" fmla="*/ 5 w 34"/>
                  <a:gd name="T33" fmla="*/ 78 h 83"/>
                  <a:gd name="T34" fmla="*/ 1 w 34"/>
                  <a:gd name="T35" fmla="*/ 35 h 83"/>
                  <a:gd name="T36" fmla="*/ 1 w 34"/>
                  <a:gd name="T37" fmla="*/ 33 h 83"/>
                  <a:gd name="T38" fmla="*/ 23 w 34"/>
                  <a:gd name="T39" fmla="*/ 1 h 83"/>
                  <a:gd name="T40" fmla="*/ 26 w 34"/>
                  <a:gd name="T4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83">
                    <a:moveTo>
                      <a:pt x="23" y="41"/>
                    </a:moveTo>
                    <a:lnTo>
                      <a:pt x="27" y="27"/>
                    </a:lnTo>
                    <a:lnTo>
                      <a:pt x="24" y="10"/>
                    </a:lnTo>
                    <a:lnTo>
                      <a:pt x="7" y="35"/>
                    </a:lnTo>
                    <a:cubicBezTo>
                      <a:pt x="9" y="48"/>
                      <a:pt x="10" y="64"/>
                      <a:pt x="11" y="73"/>
                    </a:cubicBezTo>
                    <a:cubicBezTo>
                      <a:pt x="13" y="71"/>
                      <a:pt x="16" y="67"/>
                      <a:pt x="19" y="64"/>
                    </a:cubicBezTo>
                    <a:cubicBezTo>
                      <a:pt x="22" y="60"/>
                      <a:pt x="23" y="48"/>
                      <a:pt x="23" y="41"/>
                    </a:cubicBezTo>
                    <a:lnTo>
                      <a:pt x="23" y="41"/>
                    </a:lnTo>
                    <a:close/>
                    <a:moveTo>
                      <a:pt x="26" y="0"/>
                    </a:moveTo>
                    <a:cubicBezTo>
                      <a:pt x="28" y="0"/>
                      <a:pt x="29" y="1"/>
                      <a:pt x="29" y="2"/>
                    </a:cubicBezTo>
                    <a:lnTo>
                      <a:pt x="33" y="27"/>
                    </a:lnTo>
                    <a:cubicBezTo>
                      <a:pt x="33" y="27"/>
                      <a:pt x="33" y="27"/>
                      <a:pt x="33" y="28"/>
                    </a:cubicBezTo>
                    <a:lnTo>
                      <a:pt x="29" y="42"/>
                    </a:lnTo>
                    <a:cubicBezTo>
                      <a:pt x="29" y="45"/>
                      <a:pt x="29" y="61"/>
                      <a:pt x="23" y="68"/>
                    </a:cubicBezTo>
                    <a:cubicBezTo>
                      <a:pt x="11" y="82"/>
                      <a:pt x="9" y="82"/>
                      <a:pt x="8" y="82"/>
                    </a:cubicBezTo>
                    <a:cubicBezTo>
                      <a:pt x="7" y="82"/>
                      <a:pt x="6" y="82"/>
                      <a:pt x="6" y="81"/>
                    </a:cubicBezTo>
                    <a:cubicBezTo>
                      <a:pt x="5" y="80"/>
                      <a:pt x="4" y="80"/>
                      <a:pt x="5" y="78"/>
                    </a:cubicBezTo>
                    <a:cubicBezTo>
                      <a:pt x="6" y="76"/>
                      <a:pt x="3" y="54"/>
                      <a:pt x="1" y="35"/>
                    </a:cubicBezTo>
                    <a:cubicBezTo>
                      <a:pt x="0" y="34"/>
                      <a:pt x="1" y="33"/>
                      <a:pt x="1" y="33"/>
                    </a:cubicBezTo>
                    <a:lnTo>
                      <a:pt x="23" y="1"/>
                    </a:lnTo>
                    <a:cubicBezTo>
                      <a:pt x="24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6" name="ïṩļîḑé"/>
              <p:cNvSpPr/>
              <p:nvPr/>
            </p:nvSpPr>
            <p:spPr bwMode="auto">
              <a:xfrm>
                <a:off x="2774950" y="5788110"/>
                <a:ext cx="568779" cy="172108"/>
              </a:xfrm>
              <a:custGeom>
                <a:avLst/>
                <a:gdLst>
                  <a:gd name="T0" fmla="*/ 286 w 290"/>
                  <a:gd name="T1" fmla="*/ 0 h 87"/>
                  <a:gd name="T2" fmla="*/ 288 w 290"/>
                  <a:gd name="T3" fmla="*/ 0 h 87"/>
                  <a:gd name="T4" fmla="*/ 280 w 290"/>
                  <a:gd name="T5" fmla="*/ 86 h 87"/>
                  <a:gd name="T6" fmla="*/ 115 w 290"/>
                  <a:gd name="T7" fmla="*/ 79 h 87"/>
                  <a:gd name="T8" fmla="*/ 12 w 290"/>
                  <a:gd name="T9" fmla="*/ 72 h 87"/>
                  <a:gd name="T10" fmla="*/ 31 w 290"/>
                  <a:gd name="T11" fmla="*/ 60 h 87"/>
                  <a:gd name="T12" fmla="*/ 2 w 290"/>
                  <a:gd name="T13" fmla="*/ 44 h 87"/>
                  <a:gd name="T14" fmla="*/ 68 w 290"/>
                  <a:gd name="T15" fmla="*/ 12 h 87"/>
                  <a:gd name="T16" fmla="*/ 286 w 290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87">
                    <a:moveTo>
                      <a:pt x="286" y="0"/>
                    </a:moveTo>
                    <a:cubicBezTo>
                      <a:pt x="287" y="0"/>
                      <a:pt x="288" y="0"/>
                      <a:pt x="288" y="0"/>
                    </a:cubicBezTo>
                    <a:cubicBezTo>
                      <a:pt x="289" y="30"/>
                      <a:pt x="286" y="58"/>
                      <a:pt x="280" y="86"/>
                    </a:cubicBezTo>
                    <a:cubicBezTo>
                      <a:pt x="198" y="82"/>
                      <a:pt x="123" y="78"/>
                      <a:pt x="115" y="79"/>
                    </a:cubicBezTo>
                    <a:cubicBezTo>
                      <a:pt x="97" y="81"/>
                      <a:pt x="25" y="79"/>
                      <a:pt x="12" y="72"/>
                    </a:cubicBezTo>
                    <a:cubicBezTo>
                      <a:pt x="0" y="66"/>
                      <a:pt x="31" y="60"/>
                      <a:pt x="31" y="60"/>
                    </a:cubicBezTo>
                    <a:cubicBezTo>
                      <a:pt x="31" y="60"/>
                      <a:pt x="2" y="51"/>
                      <a:pt x="2" y="44"/>
                    </a:cubicBezTo>
                    <a:cubicBezTo>
                      <a:pt x="2" y="38"/>
                      <a:pt x="56" y="12"/>
                      <a:pt x="68" y="12"/>
                    </a:cubicBezTo>
                    <a:cubicBezTo>
                      <a:pt x="81" y="12"/>
                      <a:pt x="286" y="0"/>
                      <a:pt x="28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7" name="iŝļidé"/>
              <p:cNvSpPr/>
              <p:nvPr/>
            </p:nvSpPr>
            <p:spPr bwMode="auto">
              <a:xfrm>
                <a:off x="2774950" y="5779501"/>
                <a:ext cx="577394" cy="180716"/>
              </a:xfrm>
              <a:custGeom>
                <a:avLst/>
                <a:gdLst>
                  <a:gd name="T0" fmla="*/ 278 w 294"/>
                  <a:gd name="T1" fmla="*/ 86 h 94"/>
                  <a:gd name="T2" fmla="*/ 285 w 294"/>
                  <a:gd name="T3" fmla="*/ 6 h 94"/>
                  <a:gd name="T4" fmla="*/ 68 w 294"/>
                  <a:gd name="T5" fmla="*/ 18 h 94"/>
                  <a:gd name="T6" fmla="*/ 6 w 294"/>
                  <a:gd name="T7" fmla="*/ 47 h 94"/>
                  <a:gd name="T8" fmla="*/ 32 w 294"/>
                  <a:gd name="T9" fmla="*/ 60 h 94"/>
                  <a:gd name="T10" fmla="*/ 34 w 294"/>
                  <a:gd name="T11" fmla="*/ 63 h 94"/>
                  <a:gd name="T12" fmla="*/ 31 w 294"/>
                  <a:gd name="T13" fmla="*/ 66 h 94"/>
                  <a:gd name="T14" fmla="*/ 13 w 294"/>
                  <a:gd name="T15" fmla="*/ 73 h 94"/>
                  <a:gd name="T16" fmla="*/ 14 w 294"/>
                  <a:gd name="T17" fmla="*/ 73 h 94"/>
                  <a:gd name="T18" fmla="*/ 93 w 294"/>
                  <a:gd name="T19" fmla="*/ 79 h 94"/>
                  <a:gd name="T20" fmla="*/ 115 w 294"/>
                  <a:gd name="T21" fmla="*/ 79 h 94"/>
                  <a:gd name="T22" fmla="*/ 120 w 294"/>
                  <a:gd name="T23" fmla="*/ 79 h 94"/>
                  <a:gd name="T24" fmla="*/ 278 w 294"/>
                  <a:gd name="T25" fmla="*/ 86 h 94"/>
                  <a:gd name="T26" fmla="*/ 289 w 294"/>
                  <a:gd name="T27" fmla="*/ 0 h 94"/>
                  <a:gd name="T28" fmla="*/ 292 w 294"/>
                  <a:gd name="T29" fmla="*/ 3 h 94"/>
                  <a:gd name="T30" fmla="*/ 284 w 294"/>
                  <a:gd name="T31" fmla="*/ 90 h 94"/>
                  <a:gd name="T32" fmla="*/ 281 w 294"/>
                  <a:gd name="T33" fmla="*/ 93 h 94"/>
                  <a:gd name="T34" fmla="*/ 120 w 294"/>
                  <a:gd name="T35" fmla="*/ 85 h 94"/>
                  <a:gd name="T36" fmla="*/ 116 w 294"/>
                  <a:gd name="T37" fmla="*/ 85 h 94"/>
                  <a:gd name="T38" fmla="*/ 94 w 294"/>
                  <a:gd name="T39" fmla="*/ 86 h 94"/>
                  <a:gd name="T40" fmla="*/ 11 w 294"/>
                  <a:gd name="T41" fmla="*/ 79 h 94"/>
                  <a:gd name="T42" fmla="*/ 6 w 294"/>
                  <a:gd name="T43" fmla="*/ 72 h 94"/>
                  <a:gd name="T44" fmla="*/ 21 w 294"/>
                  <a:gd name="T45" fmla="*/ 63 h 94"/>
                  <a:gd name="T46" fmla="*/ 0 w 294"/>
                  <a:gd name="T47" fmla="*/ 47 h 94"/>
                  <a:gd name="T48" fmla="*/ 29 w 294"/>
                  <a:gd name="T49" fmla="*/ 26 h 94"/>
                  <a:gd name="T50" fmla="*/ 68 w 294"/>
                  <a:gd name="T51" fmla="*/ 12 h 94"/>
                  <a:gd name="T52" fmla="*/ 287 w 294"/>
                  <a:gd name="T53" fmla="*/ 0 h 94"/>
                  <a:gd name="T54" fmla="*/ 289 w 294"/>
                  <a:gd name="T5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4" h="94">
                    <a:moveTo>
                      <a:pt x="278" y="86"/>
                    </a:moveTo>
                    <a:cubicBezTo>
                      <a:pt x="284" y="56"/>
                      <a:pt x="286" y="31"/>
                      <a:pt x="285" y="6"/>
                    </a:cubicBezTo>
                    <a:cubicBezTo>
                      <a:pt x="266" y="7"/>
                      <a:pt x="80" y="18"/>
                      <a:pt x="68" y="18"/>
                    </a:cubicBezTo>
                    <a:cubicBezTo>
                      <a:pt x="56" y="18"/>
                      <a:pt x="10" y="40"/>
                      <a:pt x="6" y="47"/>
                    </a:cubicBezTo>
                    <a:cubicBezTo>
                      <a:pt x="7" y="50"/>
                      <a:pt x="19" y="56"/>
                      <a:pt x="32" y="60"/>
                    </a:cubicBezTo>
                    <a:cubicBezTo>
                      <a:pt x="34" y="60"/>
                      <a:pt x="34" y="62"/>
                      <a:pt x="34" y="63"/>
                    </a:cubicBezTo>
                    <a:cubicBezTo>
                      <a:pt x="34" y="65"/>
                      <a:pt x="33" y="66"/>
                      <a:pt x="31" y="66"/>
                    </a:cubicBezTo>
                    <a:cubicBezTo>
                      <a:pt x="24" y="68"/>
                      <a:pt x="15" y="70"/>
                      <a:pt x="13" y="73"/>
                    </a:cubicBezTo>
                    <a:lnTo>
                      <a:pt x="14" y="73"/>
                    </a:lnTo>
                    <a:cubicBezTo>
                      <a:pt x="22" y="77"/>
                      <a:pt x="62" y="79"/>
                      <a:pt x="93" y="79"/>
                    </a:cubicBezTo>
                    <a:cubicBezTo>
                      <a:pt x="103" y="79"/>
                      <a:pt x="111" y="79"/>
                      <a:pt x="115" y="79"/>
                    </a:cubicBezTo>
                    <a:cubicBezTo>
                      <a:pt x="116" y="79"/>
                      <a:pt x="118" y="79"/>
                      <a:pt x="120" y="79"/>
                    </a:cubicBezTo>
                    <a:cubicBezTo>
                      <a:pt x="137" y="79"/>
                      <a:pt x="195" y="82"/>
                      <a:pt x="278" y="86"/>
                    </a:cubicBezTo>
                    <a:close/>
                    <a:moveTo>
                      <a:pt x="289" y="0"/>
                    </a:moveTo>
                    <a:cubicBezTo>
                      <a:pt x="290" y="0"/>
                      <a:pt x="291" y="1"/>
                      <a:pt x="292" y="3"/>
                    </a:cubicBezTo>
                    <a:cubicBezTo>
                      <a:pt x="293" y="30"/>
                      <a:pt x="290" y="58"/>
                      <a:pt x="284" y="90"/>
                    </a:cubicBezTo>
                    <a:cubicBezTo>
                      <a:pt x="284" y="92"/>
                      <a:pt x="282" y="93"/>
                      <a:pt x="281" y="93"/>
                    </a:cubicBezTo>
                    <a:cubicBezTo>
                      <a:pt x="196" y="88"/>
                      <a:pt x="137" y="85"/>
                      <a:pt x="120" y="85"/>
                    </a:cubicBezTo>
                    <a:cubicBezTo>
                      <a:pt x="118" y="85"/>
                      <a:pt x="116" y="85"/>
                      <a:pt x="116" y="85"/>
                    </a:cubicBezTo>
                    <a:cubicBezTo>
                      <a:pt x="112" y="86"/>
                      <a:pt x="103" y="86"/>
                      <a:pt x="94" y="86"/>
                    </a:cubicBezTo>
                    <a:cubicBezTo>
                      <a:pt x="65" y="86"/>
                      <a:pt x="22" y="83"/>
                      <a:pt x="11" y="79"/>
                    </a:cubicBezTo>
                    <a:cubicBezTo>
                      <a:pt x="7" y="76"/>
                      <a:pt x="6" y="73"/>
                      <a:pt x="6" y="72"/>
                    </a:cubicBezTo>
                    <a:cubicBezTo>
                      <a:pt x="7" y="68"/>
                      <a:pt x="13" y="65"/>
                      <a:pt x="21" y="63"/>
                    </a:cubicBezTo>
                    <a:cubicBezTo>
                      <a:pt x="9" y="58"/>
                      <a:pt x="0" y="52"/>
                      <a:pt x="0" y="47"/>
                    </a:cubicBezTo>
                    <a:cubicBezTo>
                      <a:pt x="0" y="44"/>
                      <a:pt x="0" y="40"/>
                      <a:pt x="29" y="26"/>
                    </a:cubicBezTo>
                    <a:cubicBezTo>
                      <a:pt x="43" y="19"/>
                      <a:pt x="61" y="12"/>
                      <a:pt x="68" y="12"/>
                    </a:cubicBezTo>
                    <a:cubicBezTo>
                      <a:pt x="81" y="12"/>
                      <a:pt x="284" y="0"/>
                      <a:pt x="287" y="0"/>
                    </a:cubicBezTo>
                    <a:cubicBezTo>
                      <a:pt x="287" y="0"/>
                      <a:pt x="288" y="0"/>
                      <a:pt x="28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" name="íṡľíḍê"/>
              <p:cNvSpPr/>
              <p:nvPr/>
            </p:nvSpPr>
            <p:spPr bwMode="auto">
              <a:xfrm>
                <a:off x="2714622" y="5727869"/>
                <a:ext cx="86179" cy="258162"/>
              </a:xfrm>
              <a:custGeom>
                <a:avLst/>
                <a:gdLst>
                  <a:gd name="T0" fmla="*/ 32 w 44"/>
                  <a:gd name="T1" fmla="*/ 0 h 131"/>
                  <a:gd name="T2" fmla="*/ 42 w 44"/>
                  <a:gd name="T3" fmla="*/ 87 h 131"/>
                  <a:gd name="T4" fmla="*/ 39 w 44"/>
                  <a:gd name="T5" fmla="*/ 118 h 131"/>
                  <a:gd name="T6" fmla="*/ 20 w 44"/>
                  <a:gd name="T7" fmla="*/ 123 h 131"/>
                  <a:gd name="T8" fmla="*/ 0 w 44"/>
                  <a:gd name="T9" fmla="*/ 39 h 131"/>
                  <a:gd name="T10" fmla="*/ 19 w 44"/>
                  <a:gd name="T11" fmla="*/ 1 h 131"/>
                  <a:gd name="T12" fmla="*/ 32 w 4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31">
                    <a:moveTo>
                      <a:pt x="32" y="0"/>
                    </a:moveTo>
                    <a:cubicBezTo>
                      <a:pt x="32" y="0"/>
                      <a:pt x="41" y="72"/>
                      <a:pt x="42" y="87"/>
                    </a:cubicBezTo>
                    <a:cubicBezTo>
                      <a:pt x="43" y="103"/>
                      <a:pt x="43" y="110"/>
                      <a:pt x="39" y="118"/>
                    </a:cubicBezTo>
                    <a:cubicBezTo>
                      <a:pt x="35" y="126"/>
                      <a:pt x="21" y="130"/>
                      <a:pt x="20" y="123"/>
                    </a:cubicBezTo>
                    <a:cubicBezTo>
                      <a:pt x="19" y="117"/>
                      <a:pt x="0" y="46"/>
                      <a:pt x="0" y="39"/>
                    </a:cubicBezTo>
                    <a:cubicBezTo>
                      <a:pt x="0" y="32"/>
                      <a:pt x="19" y="1"/>
                      <a:pt x="19" y="1"/>
                    </a:cubicBezTo>
                    <a:lnTo>
                      <a:pt x="32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9" name="ïṡḻiďê"/>
              <p:cNvSpPr/>
              <p:nvPr/>
            </p:nvSpPr>
            <p:spPr bwMode="auto">
              <a:xfrm>
                <a:off x="2714622" y="5710658"/>
                <a:ext cx="103414" cy="258162"/>
              </a:xfrm>
              <a:custGeom>
                <a:avLst/>
                <a:gdLst>
                  <a:gd name="T0" fmla="*/ 39 w 51"/>
                  <a:gd name="T1" fmla="*/ 120 h 134"/>
                  <a:gd name="T2" fmla="*/ 43 w 51"/>
                  <a:gd name="T3" fmla="*/ 91 h 134"/>
                  <a:gd name="T4" fmla="*/ 32 w 51"/>
                  <a:gd name="T5" fmla="*/ 7 h 134"/>
                  <a:gd name="T6" fmla="*/ 24 w 51"/>
                  <a:gd name="T7" fmla="*/ 8 h 134"/>
                  <a:gd name="T8" fmla="*/ 6 w 51"/>
                  <a:gd name="T9" fmla="*/ 43 h 134"/>
                  <a:gd name="T10" fmla="*/ 20 w 51"/>
                  <a:gd name="T11" fmla="*/ 101 h 134"/>
                  <a:gd name="T12" fmla="*/ 26 w 51"/>
                  <a:gd name="T13" fmla="*/ 126 h 134"/>
                  <a:gd name="T14" fmla="*/ 28 w 51"/>
                  <a:gd name="T15" fmla="*/ 127 h 134"/>
                  <a:gd name="T16" fmla="*/ 39 w 51"/>
                  <a:gd name="T17" fmla="*/ 120 h 134"/>
                  <a:gd name="T18" fmla="*/ 38 w 51"/>
                  <a:gd name="T19" fmla="*/ 3 h 134"/>
                  <a:gd name="T20" fmla="*/ 49 w 51"/>
                  <a:gd name="T21" fmla="*/ 91 h 134"/>
                  <a:gd name="T22" fmla="*/ 45 w 51"/>
                  <a:gd name="T23" fmla="*/ 123 h 134"/>
                  <a:gd name="T24" fmla="*/ 28 w 51"/>
                  <a:gd name="T25" fmla="*/ 133 h 134"/>
                  <a:gd name="T26" fmla="*/ 20 w 51"/>
                  <a:gd name="T27" fmla="*/ 127 h 134"/>
                  <a:gd name="T28" fmla="*/ 14 w 51"/>
                  <a:gd name="T29" fmla="*/ 103 h 134"/>
                  <a:gd name="T30" fmla="*/ 0 w 51"/>
                  <a:gd name="T31" fmla="*/ 43 h 134"/>
                  <a:gd name="T32" fmla="*/ 19 w 51"/>
                  <a:gd name="T33" fmla="*/ 3 h 134"/>
                  <a:gd name="T34" fmla="*/ 22 w 51"/>
                  <a:gd name="T35" fmla="*/ 2 h 134"/>
                  <a:gd name="T36" fmla="*/ 34 w 51"/>
                  <a:gd name="T37" fmla="*/ 0 h 134"/>
                  <a:gd name="T38" fmla="*/ 38 w 51"/>
                  <a:gd name="T39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134">
                    <a:moveTo>
                      <a:pt x="39" y="120"/>
                    </a:moveTo>
                    <a:cubicBezTo>
                      <a:pt x="43" y="113"/>
                      <a:pt x="43" y="107"/>
                      <a:pt x="43" y="91"/>
                    </a:cubicBezTo>
                    <a:cubicBezTo>
                      <a:pt x="42" y="78"/>
                      <a:pt x="33" y="21"/>
                      <a:pt x="32" y="7"/>
                    </a:cubicBezTo>
                    <a:lnTo>
                      <a:pt x="24" y="8"/>
                    </a:lnTo>
                    <a:cubicBezTo>
                      <a:pt x="16" y="20"/>
                      <a:pt x="6" y="39"/>
                      <a:pt x="6" y="43"/>
                    </a:cubicBezTo>
                    <a:cubicBezTo>
                      <a:pt x="6" y="47"/>
                      <a:pt x="15" y="82"/>
                      <a:pt x="20" y="101"/>
                    </a:cubicBezTo>
                    <a:cubicBezTo>
                      <a:pt x="23" y="116"/>
                      <a:pt x="26" y="124"/>
                      <a:pt x="26" y="126"/>
                    </a:cubicBezTo>
                    <a:cubicBezTo>
                      <a:pt x="26" y="127"/>
                      <a:pt x="28" y="127"/>
                      <a:pt x="28" y="127"/>
                    </a:cubicBezTo>
                    <a:cubicBezTo>
                      <a:pt x="32" y="127"/>
                      <a:pt x="37" y="124"/>
                      <a:pt x="39" y="120"/>
                    </a:cubicBezTo>
                    <a:close/>
                    <a:moveTo>
                      <a:pt x="38" y="3"/>
                    </a:moveTo>
                    <a:cubicBezTo>
                      <a:pt x="38" y="6"/>
                      <a:pt x="49" y="76"/>
                      <a:pt x="49" y="91"/>
                    </a:cubicBezTo>
                    <a:cubicBezTo>
                      <a:pt x="50" y="107"/>
                      <a:pt x="49" y="113"/>
                      <a:pt x="45" y="123"/>
                    </a:cubicBezTo>
                    <a:cubicBezTo>
                      <a:pt x="42" y="129"/>
                      <a:pt x="34" y="133"/>
                      <a:pt x="28" y="133"/>
                    </a:cubicBezTo>
                    <a:cubicBezTo>
                      <a:pt x="24" y="133"/>
                      <a:pt x="20" y="131"/>
                      <a:pt x="20" y="127"/>
                    </a:cubicBezTo>
                    <a:cubicBezTo>
                      <a:pt x="19" y="125"/>
                      <a:pt x="17" y="115"/>
                      <a:pt x="14" y="103"/>
                    </a:cubicBezTo>
                    <a:cubicBezTo>
                      <a:pt x="6" y="72"/>
                      <a:pt x="0" y="47"/>
                      <a:pt x="0" y="43"/>
                    </a:cubicBezTo>
                    <a:cubicBezTo>
                      <a:pt x="0" y="35"/>
                      <a:pt x="16" y="9"/>
                      <a:pt x="19" y="3"/>
                    </a:cubicBezTo>
                    <a:cubicBezTo>
                      <a:pt x="19" y="3"/>
                      <a:pt x="21" y="2"/>
                      <a:pt x="22" y="2"/>
                    </a:cubicBezTo>
                    <a:lnTo>
                      <a:pt x="34" y="0"/>
                    </a:lnTo>
                    <a:cubicBezTo>
                      <a:pt x="36" y="0"/>
                      <a:pt x="37" y="2"/>
                      <a:pt x="3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0" name="îš1iďe"/>
              <p:cNvSpPr/>
              <p:nvPr/>
            </p:nvSpPr>
            <p:spPr bwMode="auto">
              <a:xfrm>
                <a:off x="2826657" y="5865556"/>
                <a:ext cx="180972" cy="43030"/>
              </a:xfrm>
              <a:custGeom>
                <a:avLst/>
                <a:gdLst>
                  <a:gd name="T0" fmla="*/ 87 w 91"/>
                  <a:gd name="T1" fmla="*/ 0 h 20"/>
                  <a:gd name="T2" fmla="*/ 90 w 91"/>
                  <a:gd name="T3" fmla="*/ 3 h 20"/>
                  <a:gd name="T4" fmla="*/ 87 w 91"/>
                  <a:gd name="T5" fmla="*/ 6 h 20"/>
                  <a:gd name="T6" fmla="*/ 44 w 91"/>
                  <a:gd name="T7" fmla="*/ 7 h 20"/>
                  <a:gd name="T8" fmla="*/ 5 w 91"/>
                  <a:gd name="T9" fmla="*/ 18 h 20"/>
                  <a:gd name="T10" fmla="*/ 4 w 91"/>
                  <a:gd name="T11" fmla="*/ 19 h 20"/>
                  <a:gd name="T12" fmla="*/ 1 w 91"/>
                  <a:gd name="T13" fmla="*/ 16 h 20"/>
                  <a:gd name="T14" fmla="*/ 3 w 91"/>
                  <a:gd name="T15" fmla="*/ 13 h 20"/>
                  <a:gd name="T16" fmla="*/ 44 w 91"/>
                  <a:gd name="T17" fmla="*/ 1 h 20"/>
                  <a:gd name="T18" fmla="*/ 87 w 9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20">
                    <a:moveTo>
                      <a:pt x="87" y="0"/>
                    </a:moveTo>
                    <a:cubicBezTo>
                      <a:pt x="88" y="0"/>
                      <a:pt x="90" y="1"/>
                      <a:pt x="90" y="3"/>
                    </a:cubicBezTo>
                    <a:cubicBezTo>
                      <a:pt x="90" y="4"/>
                      <a:pt x="89" y="6"/>
                      <a:pt x="87" y="6"/>
                    </a:cubicBezTo>
                    <a:cubicBezTo>
                      <a:pt x="86" y="6"/>
                      <a:pt x="52" y="7"/>
                      <a:pt x="44" y="7"/>
                    </a:cubicBezTo>
                    <a:cubicBezTo>
                      <a:pt x="38" y="7"/>
                      <a:pt x="14" y="15"/>
                      <a:pt x="5" y="18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0" y="15"/>
                      <a:pt x="1" y="13"/>
                      <a:pt x="3" y="13"/>
                    </a:cubicBezTo>
                    <a:cubicBezTo>
                      <a:pt x="6" y="11"/>
                      <a:pt x="36" y="1"/>
                      <a:pt x="44" y="1"/>
                    </a:cubicBezTo>
                    <a:cubicBezTo>
                      <a:pt x="52" y="1"/>
                      <a:pt x="87" y="0"/>
                      <a:pt x="8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1" name="íṧḻiďè"/>
              <p:cNvSpPr/>
              <p:nvPr/>
            </p:nvSpPr>
            <p:spPr bwMode="auto">
              <a:xfrm>
                <a:off x="2740479" y="4841515"/>
                <a:ext cx="1068614" cy="1067070"/>
              </a:xfrm>
              <a:custGeom>
                <a:avLst/>
                <a:gdLst>
                  <a:gd name="T0" fmla="*/ 502 w 548"/>
                  <a:gd name="T1" fmla="*/ 19 h 545"/>
                  <a:gd name="T2" fmla="*/ 498 w 548"/>
                  <a:gd name="T3" fmla="*/ 118 h 545"/>
                  <a:gd name="T4" fmla="*/ 404 w 548"/>
                  <a:gd name="T5" fmla="*/ 335 h 545"/>
                  <a:gd name="T6" fmla="*/ 310 w 548"/>
                  <a:gd name="T7" fmla="*/ 465 h 545"/>
                  <a:gd name="T8" fmla="*/ 37 w 548"/>
                  <a:gd name="T9" fmla="*/ 506 h 545"/>
                  <a:gd name="T10" fmla="*/ 39 w 548"/>
                  <a:gd name="T11" fmla="*/ 527 h 545"/>
                  <a:gd name="T12" fmla="*/ 20 w 548"/>
                  <a:gd name="T13" fmla="*/ 542 h 545"/>
                  <a:gd name="T14" fmla="*/ 0 w 548"/>
                  <a:gd name="T15" fmla="*/ 479 h 545"/>
                  <a:gd name="T16" fmla="*/ 6 w 548"/>
                  <a:gd name="T17" fmla="*/ 451 h 545"/>
                  <a:gd name="T18" fmla="*/ 49 w 548"/>
                  <a:gd name="T19" fmla="*/ 428 h 545"/>
                  <a:gd name="T20" fmla="*/ 278 w 548"/>
                  <a:gd name="T21" fmla="*/ 341 h 545"/>
                  <a:gd name="T22" fmla="*/ 442 w 548"/>
                  <a:gd name="T23" fmla="*/ 58 h 545"/>
                  <a:gd name="T24" fmla="*/ 502 w 548"/>
                  <a:gd name="T25" fmla="*/ 1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545">
                    <a:moveTo>
                      <a:pt x="502" y="19"/>
                    </a:moveTo>
                    <a:cubicBezTo>
                      <a:pt x="547" y="0"/>
                      <a:pt x="498" y="118"/>
                      <a:pt x="498" y="118"/>
                    </a:cubicBezTo>
                    <a:cubicBezTo>
                      <a:pt x="498" y="118"/>
                      <a:pt x="421" y="311"/>
                      <a:pt x="404" y="335"/>
                    </a:cubicBezTo>
                    <a:cubicBezTo>
                      <a:pt x="387" y="359"/>
                      <a:pt x="329" y="451"/>
                      <a:pt x="310" y="465"/>
                    </a:cubicBezTo>
                    <a:cubicBezTo>
                      <a:pt x="292" y="479"/>
                      <a:pt x="37" y="506"/>
                      <a:pt x="37" y="506"/>
                    </a:cubicBezTo>
                    <a:cubicBezTo>
                      <a:pt x="37" y="506"/>
                      <a:pt x="39" y="520"/>
                      <a:pt x="39" y="527"/>
                    </a:cubicBezTo>
                    <a:cubicBezTo>
                      <a:pt x="39" y="533"/>
                      <a:pt x="35" y="544"/>
                      <a:pt x="20" y="542"/>
                    </a:cubicBezTo>
                    <a:cubicBezTo>
                      <a:pt x="6" y="540"/>
                      <a:pt x="0" y="479"/>
                      <a:pt x="0" y="479"/>
                    </a:cubicBezTo>
                    <a:lnTo>
                      <a:pt x="6" y="451"/>
                    </a:lnTo>
                    <a:cubicBezTo>
                      <a:pt x="6" y="451"/>
                      <a:pt x="23" y="430"/>
                      <a:pt x="49" y="428"/>
                    </a:cubicBezTo>
                    <a:cubicBezTo>
                      <a:pt x="76" y="425"/>
                      <a:pt x="267" y="356"/>
                      <a:pt x="278" y="341"/>
                    </a:cubicBezTo>
                    <a:cubicBezTo>
                      <a:pt x="288" y="327"/>
                      <a:pt x="422" y="96"/>
                      <a:pt x="442" y="58"/>
                    </a:cubicBezTo>
                    <a:cubicBezTo>
                      <a:pt x="463" y="21"/>
                      <a:pt x="502" y="19"/>
                      <a:pt x="502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2" name="îŝ1iḓé"/>
              <p:cNvSpPr/>
              <p:nvPr/>
            </p:nvSpPr>
            <p:spPr bwMode="auto">
              <a:xfrm>
                <a:off x="2740479" y="4867328"/>
                <a:ext cx="1051379" cy="1041257"/>
              </a:xfrm>
              <a:custGeom>
                <a:avLst/>
                <a:gdLst>
                  <a:gd name="T0" fmla="*/ 498 w 538"/>
                  <a:gd name="T1" fmla="*/ 105 h 532"/>
                  <a:gd name="T2" fmla="*/ 518 w 538"/>
                  <a:gd name="T3" fmla="*/ 11 h 532"/>
                  <a:gd name="T4" fmla="*/ 506 w 538"/>
                  <a:gd name="T5" fmla="*/ 10 h 532"/>
                  <a:gd name="T6" fmla="*/ 505 w 538"/>
                  <a:gd name="T7" fmla="*/ 10 h 532"/>
                  <a:gd name="T8" fmla="*/ 448 w 538"/>
                  <a:gd name="T9" fmla="*/ 48 h 532"/>
                  <a:gd name="T10" fmla="*/ 283 w 538"/>
                  <a:gd name="T11" fmla="*/ 330 h 532"/>
                  <a:gd name="T12" fmla="*/ 52 w 538"/>
                  <a:gd name="T13" fmla="*/ 417 h 532"/>
                  <a:gd name="T14" fmla="*/ 12 w 538"/>
                  <a:gd name="T15" fmla="*/ 439 h 532"/>
                  <a:gd name="T16" fmla="*/ 6 w 538"/>
                  <a:gd name="T17" fmla="*/ 466 h 532"/>
                  <a:gd name="T18" fmla="*/ 24 w 538"/>
                  <a:gd name="T19" fmla="*/ 525 h 532"/>
                  <a:gd name="T20" fmla="*/ 27 w 538"/>
                  <a:gd name="T21" fmla="*/ 525 h 532"/>
                  <a:gd name="T22" fmla="*/ 36 w 538"/>
                  <a:gd name="T23" fmla="*/ 521 h 532"/>
                  <a:gd name="T24" fmla="*/ 39 w 538"/>
                  <a:gd name="T25" fmla="*/ 513 h 532"/>
                  <a:gd name="T26" fmla="*/ 37 w 538"/>
                  <a:gd name="T27" fmla="*/ 493 h 532"/>
                  <a:gd name="T28" fmla="*/ 37 w 538"/>
                  <a:gd name="T29" fmla="*/ 491 h 532"/>
                  <a:gd name="T30" fmla="*/ 40 w 538"/>
                  <a:gd name="T31" fmla="*/ 489 h 532"/>
                  <a:gd name="T32" fmla="*/ 312 w 538"/>
                  <a:gd name="T33" fmla="*/ 449 h 532"/>
                  <a:gd name="T34" fmla="*/ 389 w 538"/>
                  <a:gd name="T35" fmla="*/ 343 h 532"/>
                  <a:gd name="T36" fmla="*/ 405 w 538"/>
                  <a:gd name="T37" fmla="*/ 320 h 532"/>
                  <a:gd name="T38" fmla="*/ 498 w 538"/>
                  <a:gd name="T39" fmla="*/ 105 h 532"/>
                  <a:gd name="T40" fmla="*/ 504 w 538"/>
                  <a:gd name="T41" fmla="*/ 4 h 532"/>
                  <a:gd name="T42" fmla="*/ 524 w 538"/>
                  <a:gd name="T43" fmla="*/ 7 h 532"/>
                  <a:gd name="T44" fmla="*/ 504 w 538"/>
                  <a:gd name="T45" fmla="*/ 107 h 532"/>
                  <a:gd name="T46" fmla="*/ 409 w 538"/>
                  <a:gd name="T47" fmla="*/ 324 h 532"/>
                  <a:gd name="T48" fmla="*/ 394 w 538"/>
                  <a:gd name="T49" fmla="*/ 347 h 532"/>
                  <a:gd name="T50" fmla="*/ 316 w 538"/>
                  <a:gd name="T51" fmla="*/ 454 h 532"/>
                  <a:gd name="T52" fmla="*/ 43 w 538"/>
                  <a:gd name="T53" fmla="*/ 495 h 532"/>
                  <a:gd name="T54" fmla="*/ 45 w 538"/>
                  <a:gd name="T55" fmla="*/ 513 h 532"/>
                  <a:gd name="T56" fmla="*/ 41 w 538"/>
                  <a:gd name="T57" fmla="*/ 525 h 532"/>
                  <a:gd name="T58" fmla="*/ 27 w 538"/>
                  <a:gd name="T59" fmla="*/ 531 h 532"/>
                  <a:gd name="T60" fmla="*/ 23 w 538"/>
                  <a:gd name="T61" fmla="*/ 531 h 532"/>
                  <a:gd name="T62" fmla="*/ 0 w 538"/>
                  <a:gd name="T63" fmla="*/ 466 h 532"/>
                  <a:gd name="T64" fmla="*/ 0 w 538"/>
                  <a:gd name="T65" fmla="*/ 465 h 532"/>
                  <a:gd name="T66" fmla="*/ 6 w 538"/>
                  <a:gd name="T67" fmla="*/ 436 h 532"/>
                  <a:gd name="T68" fmla="*/ 6 w 538"/>
                  <a:gd name="T69" fmla="*/ 435 h 532"/>
                  <a:gd name="T70" fmla="*/ 52 w 538"/>
                  <a:gd name="T71" fmla="*/ 411 h 532"/>
                  <a:gd name="T72" fmla="*/ 278 w 538"/>
                  <a:gd name="T73" fmla="*/ 326 h 532"/>
                  <a:gd name="T74" fmla="*/ 443 w 538"/>
                  <a:gd name="T75" fmla="*/ 45 h 532"/>
                  <a:gd name="T76" fmla="*/ 504 w 538"/>
                  <a:gd name="T77" fmla="*/ 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8" h="532">
                    <a:moveTo>
                      <a:pt x="498" y="105"/>
                    </a:moveTo>
                    <a:cubicBezTo>
                      <a:pt x="507" y="84"/>
                      <a:pt x="528" y="25"/>
                      <a:pt x="518" y="11"/>
                    </a:cubicBezTo>
                    <a:cubicBezTo>
                      <a:pt x="517" y="7"/>
                      <a:pt x="512" y="7"/>
                      <a:pt x="506" y="10"/>
                    </a:cubicBezTo>
                    <a:cubicBezTo>
                      <a:pt x="506" y="10"/>
                      <a:pt x="506" y="10"/>
                      <a:pt x="505" y="10"/>
                    </a:cubicBezTo>
                    <a:cubicBezTo>
                      <a:pt x="505" y="10"/>
                      <a:pt x="468" y="13"/>
                      <a:pt x="448" y="48"/>
                    </a:cubicBezTo>
                    <a:cubicBezTo>
                      <a:pt x="426" y="87"/>
                      <a:pt x="293" y="316"/>
                      <a:pt x="283" y="330"/>
                    </a:cubicBezTo>
                    <a:cubicBezTo>
                      <a:pt x="272" y="346"/>
                      <a:pt x="81" y="415"/>
                      <a:pt x="52" y="417"/>
                    </a:cubicBezTo>
                    <a:cubicBezTo>
                      <a:pt x="30" y="419"/>
                      <a:pt x="15" y="436"/>
                      <a:pt x="12" y="439"/>
                    </a:cubicBezTo>
                    <a:lnTo>
                      <a:pt x="6" y="466"/>
                    </a:lnTo>
                    <a:cubicBezTo>
                      <a:pt x="9" y="493"/>
                      <a:pt x="16" y="523"/>
                      <a:pt x="24" y="525"/>
                    </a:cubicBezTo>
                    <a:cubicBezTo>
                      <a:pt x="24" y="525"/>
                      <a:pt x="26" y="525"/>
                      <a:pt x="27" y="525"/>
                    </a:cubicBezTo>
                    <a:cubicBezTo>
                      <a:pt x="31" y="525"/>
                      <a:pt x="34" y="523"/>
                      <a:pt x="36" y="521"/>
                    </a:cubicBezTo>
                    <a:cubicBezTo>
                      <a:pt x="37" y="519"/>
                      <a:pt x="39" y="516"/>
                      <a:pt x="39" y="513"/>
                    </a:cubicBezTo>
                    <a:cubicBezTo>
                      <a:pt x="39" y="507"/>
                      <a:pt x="37" y="493"/>
                      <a:pt x="37" y="493"/>
                    </a:cubicBezTo>
                    <a:cubicBezTo>
                      <a:pt x="37" y="492"/>
                      <a:pt x="37" y="491"/>
                      <a:pt x="37" y="491"/>
                    </a:cubicBezTo>
                    <a:cubicBezTo>
                      <a:pt x="38" y="490"/>
                      <a:pt x="39" y="489"/>
                      <a:pt x="40" y="489"/>
                    </a:cubicBezTo>
                    <a:cubicBezTo>
                      <a:pt x="142" y="479"/>
                      <a:pt x="298" y="459"/>
                      <a:pt x="312" y="449"/>
                    </a:cubicBezTo>
                    <a:cubicBezTo>
                      <a:pt x="326" y="438"/>
                      <a:pt x="365" y="379"/>
                      <a:pt x="389" y="343"/>
                    </a:cubicBezTo>
                    <a:cubicBezTo>
                      <a:pt x="395" y="334"/>
                      <a:pt x="401" y="325"/>
                      <a:pt x="405" y="320"/>
                    </a:cubicBezTo>
                    <a:cubicBezTo>
                      <a:pt x="421" y="297"/>
                      <a:pt x="497" y="107"/>
                      <a:pt x="498" y="105"/>
                    </a:cubicBezTo>
                    <a:close/>
                    <a:moveTo>
                      <a:pt x="504" y="4"/>
                    </a:moveTo>
                    <a:cubicBezTo>
                      <a:pt x="513" y="0"/>
                      <a:pt x="520" y="2"/>
                      <a:pt x="524" y="7"/>
                    </a:cubicBezTo>
                    <a:cubicBezTo>
                      <a:pt x="537" y="27"/>
                      <a:pt x="507" y="99"/>
                      <a:pt x="504" y="107"/>
                    </a:cubicBezTo>
                    <a:cubicBezTo>
                      <a:pt x="500" y="115"/>
                      <a:pt x="426" y="300"/>
                      <a:pt x="409" y="324"/>
                    </a:cubicBezTo>
                    <a:cubicBezTo>
                      <a:pt x="406" y="329"/>
                      <a:pt x="400" y="337"/>
                      <a:pt x="394" y="347"/>
                    </a:cubicBezTo>
                    <a:cubicBezTo>
                      <a:pt x="369" y="385"/>
                      <a:pt x="330" y="442"/>
                      <a:pt x="316" y="454"/>
                    </a:cubicBezTo>
                    <a:cubicBezTo>
                      <a:pt x="298" y="468"/>
                      <a:pt x="80" y="492"/>
                      <a:pt x="43" y="495"/>
                    </a:cubicBezTo>
                    <a:cubicBezTo>
                      <a:pt x="43" y="500"/>
                      <a:pt x="45" y="509"/>
                      <a:pt x="45" y="513"/>
                    </a:cubicBezTo>
                    <a:cubicBezTo>
                      <a:pt x="45" y="515"/>
                      <a:pt x="44" y="520"/>
                      <a:pt x="41" y="525"/>
                    </a:cubicBezTo>
                    <a:cubicBezTo>
                      <a:pt x="39" y="527"/>
                      <a:pt x="34" y="531"/>
                      <a:pt x="27" y="531"/>
                    </a:cubicBezTo>
                    <a:cubicBezTo>
                      <a:pt x="25" y="531"/>
                      <a:pt x="24" y="531"/>
                      <a:pt x="23" y="531"/>
                    </a:cubicBezTo>
                    <a:cubicBezTo>
                      <a:pt x="7" y="529"/>
                      <a:pt x="0" y="476"/>
                      <a:pt x="0" y="466"/>
                    </a:cubicBezTo>
                    <a:cubicBezTo>
                      <a:pt x="0" y="466"/>
                      <a:pt x="0" y="466"/>
                      <a:pt x="0" y="465"/>
                    </a:cubicBezTo>
                    <a:lnTo>
                      <a:pt x="6" y="436"/>
                    </a:lnTo>
                    <a:cubicBezTo>
                      <a:pt x="6" y="436"/>
                      <a:pt x="6" y="436"/>
                      <a:pt x="6" y="435"/>
                    </a:cubicBezTo>
                    <a:cubicBezTo>
                      <a:pt x="7" y="434"/>
                      <a:pt x="24" y="414"/>
                      <a:pt x="52" y="411"/>
                    </a:cubicBezTo>
                    <a:cubicBezTo>
                      <a:pt x="81" y="409"/>
                      <a:pt x="270" y="338"/>
                      <a:pt x="278" y="326"/>
                    </a:cubicBezTo>
                    <a:cubicBezTo>
                      <a:pt x="288" y="312"/>
                      <a:pt x="421" y="84"/>
                      <a:pt x="443" y="45"/>
                    </a:cubicBezTo>
                    <a:cubicBezTo>
                      <a:pt x="462" y="9"/>
                      <a:pt x="500" y="4"/>
                      <a:pt x="504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3" name="íṧľîḍe"/>
              <p:cNvSpPr/>
              <p:nvPr/>
            </p:nvSpPr>
            <p:spPr bwMode="auto">
              <a:xfrm>
                <a:off x="2688771" y="5667634"/>
                <a:ext cx="198208" cy="318397"/>
              </a:xfrm>
              <a:custGeom>
                <a:avLst/>
                <a:gdLst>
                  <a:gd name="T0" fmla="*/ 91 w 101"/>
                  <a:gd name="T1" fmla="*/ 8 h 161"/>
                  <a:gd name="T2" fmla="*/ 100 w 101"/>
                  <a:gd name="T3" fmla="*/ 16 h 161"/>
                  <a:gd name="T4" fmla="*/ 20 w 101"/>
                  <a:gd name="T5" fmla="*/ 146 h 161"/>
                  <a:gd name="T6" fmla="*/ 0 w 101"/>
                  <a:gd name="T7" fmla="*/ 160 h 161"/>
                  <a:gd name="T8" fmla="*/ 8 w 101"/>
                  <a:gd name="T9" fmla="*/ 140 h 161"/>
                  <a:gd name="T10" fmla="*/ 91 w 101"/>
                  <a:gd name="T11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61">
                    <a:moveTo>
                      <a:pt x="91" y="8"/>
                    </a:moveTo>
                    <a:cubicBezTo>
                      <a:pt x="96" y="0"/>
                      <a:pt x="100" y="16"/>
                      <a:pt x="100" y="16"/>
                    </a:cubicBezTo>
                    <a:cubicBezTo>
                      <a:pt x="100" y="16"/>
                      <a:pt x="23" y="144"/>
                      <a:pt x="20" y="146"/>
                    </a:cubicBezTo>
                    <a:cubicBezTo>
                      <a:pt x="8" y="157"/>
                      <a:pt x="0" y="160"/>
                      <a:pt x="0" y="160"/>
                    </a:cubicBezTo>
                    <a:lnTo>
                      <a:pt x="8" y="140"/>
                    </a:lnTo>
                    <a:lnTo>
                      <a:pt x="91" y="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4" name="iṣḷíḓè"/>
              <p:cNvSpPr/>
              <p:nvPr/>
            </p:nvSpPr>
            <p:spPr bwMode="auto">
              <a:xfrm>
                <a:off x="2688771" y="5676237"/>
                <a:ext cx="206829" cy="318403"/>
              </a:xfrm>
              <a:custGeom>
                <a:avLst/>
                <a:gdLst>
                  <a:gd name="T0" fmla="*/ 20 w 107"/>
                  <a:gd name="T1" fmla="*/ 141 h 161"/>
                  <a:gd name="T2" fmla="*/ 99 w 107"/>
                  <a:gd name="T3" fmla="*/ 12 h 161"/>
                  <a:gd name="T4" fmla="*/ 97 w 107"/>
                  <a:gd name="T5" fmla="*/ 7 h 161"/>
                  <a:gd name="T6" fmla="*/ 13 w 107"/>
                  <a:gd name="T7" fmla="*/ 139 h 161"/>
                  <a:gd name="T8" fmla="*/ 9 w 107"/>
                  <a:gd name="T9" fmla="*/ 151 h 161"/>
                  <a:gd name="T10" fmla="*/ 20 w 107"/>
                  <a:gd name="T11" fmla="*/ 141 h 161"/>
                  <a:gd name="T12" fmla="*/ 97 w 107"/>
                  <a:gd name="T13" fmla="*/ 0 h 161"/>
                  <a:gd name="T14" fmla="*/ 105 w 107"/>
                  <a:gd name="T15" fmla="*/ 12 h 161"/>
                  <a:gd name="T16" fmla="*/ 105 w 107"/>
                  <a:gd name="T17" fmla="*/ 15 h 161"/>
                  <a:gd name="T18" fmla="*/ 25 w 107"/>
                  <a:gd name="T19" fmla="*/ 146 h 161"/>
                  <a:gd name="T20" fmla="*/ 4 w 107"/>
                  <a:gd name="T21" fmla="*/ 160 h 161"/>
                  <a:gd name="T22" fmla="*/ 3 w 107"/>
                  <a:gd name="T23" fmla="*/ 160 h 161"/>
                  <a:gd name="T24" fmla="*/ 1 w 107"/>
                  <a:gd name="T25" fmla="*/ 159 h 161"/>
                  <a:gd name="T26" fmla="*/ 0 w 107"/>
                  <a:gd name="T27" fmla="*/ 156 h 161"/>
                  <a:gd name="T28" fmla="*/ 7 w 107"/>
                  <a:gd name="T29" fmla="*/ 136 h 161"/>
                  <a:gd name="T30" fmla="*/ 7 w 107"/>
                  <a:gd name="T31" fmla="*/ 136 h 161"/>
                  <a:gd name="T32" fmla="*/ 92 w 107"/>
                  <a:gd name="T33" fmla="*/ 4 h 161"/>
                  <a:gd name="T34" fmla="*/ 97 w 107"/>
                  <a:gd name="T3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61">
                    <a:moveTo>
                      <a:pt x="20" y="141"/>
                    </a:moveTo>
                    <a:cubicBezTo>
                      <a:pt x="23" y="138"/>
                      <a:pt x="69" y="63"/>
                      <a:pt x="99" y="12"/>
                    </a:cubicBezTo>
                    <a:cubicBezTo>
                      <a:pt x="98" y="10"/>
                      <a:pt x="98" y="9"/>
                      <a:pt x="97" y="7"/>
                    </a:cubicBezTo>
                    <a:lnTo>
                      <a:pt x="13" y="139"/>
                    </a:lnTo>
                    <a:lnTo>
                      <a:pt x="9" y="151"/>
                    </a:lnTo>
                    <a:cubicBezTo>
                      <a:pt x="12" y="149"/>
                      <a:pt x="16" y="146"/>
                      <a:pt x="20" y="141"/>
                    </a:cubicBezTo>
                    <a:close/>
                    <a:moveTo>
                      <a:pt x="97" y="0"/>
                    </a:moveTo>
                    <a:cubicBezTo>
                      <a:pt x="101" y="0"/>
                      <a:pt x="104" y="6"/>
                      <a:pt x="105" y="12"/>
                    </a:cubicBezTo>
                    <a:cubicBezTo>
                      <a:pt x="106" y="13"/>
                      <a:pt x="105" y="14"/>
                      <a:pt x="105" y="15"/>
                    </a:cubicBezTo>
                    <a:cubicBezTo>
                      <a:pt x="82" y="53"/>
                      <a:pt x="28" y="143"/>
                      <a:pt x="25" y="146"/>
                    </a:cubicBezTo>
                    <a:cubicBezTo>
                      <a:pt x="13" y="157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3" y="160"/>
                    </a:cubicBezTo>
                    <a:cubicBezTo>
                      <a:pt x="2" y="160"/>
                      <a:pt x="1" y="160"/>
                      <a:pt x="1" y="159"/>
                    </a:cubicBezTo>
                    <a:cubicBezTo>
                      <a:pt x="0" y="158"/>
                      <a:pt x="0" y="157"/>
                      <a:pt x="0" y="156"/>
                    </a:cubicBezTo>
                    <a:lnTo>
                      <a:pt x="7" y="136"/>
                    </a:lnTo>
                    <a:lnTo>
                      <a:pt x="7" y="136"/>
                    </a:lnTo>
                    <a:lnTo>
                      <a:pt x="92" y="4"/>
                    </a:lnTo>
                    <a:cubicBezTo>
                      <a:pt x="93" y="1"/>
                      <a:pt x="95" y="0"/>
                      <a:pt x="9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5" name="íŝļîdé"/>
              <p:cNvSpPr/>
              <p:nvPr/>
            </p:nvSpPr>
            <p:spPr bwMode="auto">
              <a:xfrm>
                <a:off x="2740479" y="5727869"/>
                <a:ext cx="86179" cy="189319"/>
              </a:xfrm>
              <a:custGeom>
                <a:avLst/>
                <a:gdLst>
                  <a:gd name="T0" fmla="*/ 0 w 44"/>
                  <a:gd name="T1" fmla="*/ 28 h 97"/>
                  <a:gd name="T2" fmla="*/ 43 w 44"/>
                  <a:gd name="T3" fmla="*/ 0 h 97"/>
                  <a:gd name="T4" fmla="*/ 35 w 44"/>
                  <a:gd name="T5" fmla="*/ 23 h 97"/>
                  <a:gd name="T6" fmla="*/ 41 w 44"/>
                  <a:gd name="T7" fmla="*/ 78 h 97"/>
                  <a:gd name="T8" fmla="*/ 21 w 44"/>
                  <a:gd name="T9" fmla="*/ 89 h 97"/>
                  <a:gd name="T10" fmla="*/ 0 w 44"/>
                  <a:gd name="T11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97">
                    <a:moveTo>
                      <a:pt x="0" y="28"/>
                    </a:moveTo>
                    <a:lnTo>
                      <a:pt x="43" y="0"/>
                    </a:lnTo>
                    <a:lnTo>
                      <a:pt x="35" y="23"/>
                    </a:lnTo>
                    <a:cubicBezTo>
                      <a:pt x="35" y="23"/>
                      <a:pt x="43" y="74"/>
                      <a:pt x="41" y="78"/>
                    </a:cubicBezTo>
                    <a:cubicBezTo>
                      <a:pt x="40" y="83"/>
                      <a:pt x="32" y="96"/>
                      <a:pt x="21" y="89"/>
                    </a:cubicBezTo>
                    <a:cubicBezTo>
                      <a:pt x="9" y="83"/>
                      <a:pt x="0" y="28"/>
                      <a:pt x="0" y="2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6" name="ísḷîḓe"/>
              <p:cNvSpPr/>
              <p:nvPr/>
            </p:nvSpPr>
            <p:spPr bwMode="auto">
              <a:xfrm>
                <a:off x="2740479" y="5719266"/>
                <a:ext cx="94794" cy="189319"/>
              </a:xfrm>
              <a:custGeom>
                <a:avLst/>
                <a:gdLst>
                  <a:gd name="T0" fmla="*/ 47 w 50"/>
                  <a:gd name="T1" fmla="*/ 0 h 97"/>
                  <a:gd name="T2" fmla="*/ 48 w 50"/>
                  <a:gd name="T3" fmla="*/ 3 h 97"/>
                  <a:gd name="T4" fmla="*/ 41 w 50"/>
                  <a:gd name="T5" fmla="*/ 26 h 97"/>
                  <a:gd name="T6" fmla="*/ 47 w 50"/>
                  <a:gd name="T7" fmla="*/ 80 h 97"/>
                  <a:gd name="T8" fmla="*/ 36 w 50"/>
                  <a:gd name="T9" fmla="*/ 94 h 97"/>
                  <a:gd name="T10" fmla="*/ 30 w 50"/>
                  <a:gd name="T11" fmla="*/ 96 h 97"/>
                  <a:gd name="T12" fmla="*/ 22 w 50"/>
                  <a:gd name="T13" fmla="*/ 94 h 97"/>
                  <a:gd name="T14" fmla="*/ 0 w 50"/>
                  <a:gd name="T15" fmla="*/ 31 h 97"/>
                  <a:gd name="T16" fmla="*/ 2 w 50"/>
                  <a:gd name="T17" fmla="*/ 27 h 97"/>
                  <a:gd name="T18" fmla="*/ 6 w 50"/>
                  <a:gd name="T19" fmla="*/ 29 h 97"/>
                  <a:gd name="T20" fmla="*/ 25 w 50"/>
                  <a:gd name="T21" fmla="*/ 88 h 97"/>
                  <a:gd name="T22" fmla="*/ 33 w 50"/>
                  <a:gd name="T23" fmla="*/ 89 h 97"/>
                  <a:gd name="T24" fmla="*/ 41 w 50"/>
                  <a:gd name="T25" fmla="*/ 79 h 97"/>
                  <a:gd name="T26" fmla="*/ 35 w 50"/>
                  <a:gd name="T27" fmla="*/ 26 h 97"/>
                  <a:gd name="T28" fmla="*/ 35 w 50"/>
                  <a:gd name="T29" fmla="*/ 24 h 97"/>
                  <a:gd name="T30" fmla="*/ 43 w 50"/>
                  <a:gd name="T31" fmla="*/ 2 h 97"/>
                  <a:gd name="T32" fmla="*/ 47 w 50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97">
                    <a:moveTo>
                      <a:pt x="47" y="0"/>
                    </a:moveTo>
                    <a:cubicBezTo>
                      <a:pt x="48" y="0"/>
                      <a:pt x="49" y="2"/>
                      <a:pt x="48" y="3"/>
                    </a:cubicBezTo>
                    <a:lnTo>
                      <a:pt x="41" y="26"/>
                    </a:lnTo>
                    <a:cubicBezTo>
                      <a:pt x="43" y="35"/>
                      <a:pt x="49" y="76"/>
                      <a:pt x="47" y="80"/>
                    </a:cubicBezTo>
                    <a:cubicBezTo>
                      <a:pt x="47" y="85"/>
                      <a:pt x="43" y="91"/>
                      <a:pt x="36" y="94"/>
                    </a:cubicBezTo>
                    <a:cubicBezTo>
                      <a:pt x="35" y="95"/>
                      <a:pt x="32" y="96"/>
                      <a:pt x="30" y="96"/>
                    </a:cubicBezTo>
                    <a:cubicBezTo>
                      <a:pt x="28" y="96"/>
                      <a:pt x="25" y="95"/>
                      <a:pt x="22" y="94"/>
                    </a:cubicBezTo>
                    <a:cubicBezTo>
                      <a:pt x="10" y="88"/>
                      <a:pt x="1" y="40"/>
                      <a:pt x="0" y="31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10" y="52"/>
                      <a:pt x="18" y="85"/>
                      <a:pt x="25" y="88"/>
                    </a:cubicBezTo>
                    <a:cubicBezTo>
                      <a:pt x="28" y="90"/>
                      <a:pt x="31" y="90"/>
                      <a:pt x="33" y="89"/>
                    </a:cubicBezTo>
                    <a:cubicBezTo>
                      <a:pt x="38" y="87"/>
                      <a:pt x="40" y="82"/>
                      <a:pt x="41" y="79"/>
                    </a:cubicBezTo>
                    <a:cubicBezTo>
                      <a:pt x="42" y="76"/>
                      <a:pt x="38" y="46"/>
                      <a:pt x="35" y="26"/>
                    </a:cubicBezTo>
                    <a:cubicBezTo>
                      <a:pt x="35" y="25"/>
                      <a:pt x="35" y="25"/>
                      <a:pt x="35" y="24"/>
                    </a:cubicBezTo>
                    <a:lnTo>
                      <a:pt x="43" y="2"/>
                    </a:lnTo>
                    <a:cubicBezTo>
                      <a:pt x="43" y="0"/>
                      <a:pt x="45" y="0"/>
                      <a:pt x="4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7" name="îśľiḓé"/>
              <p:cNvSpPr/>
              <p:nvPr/>
            </p:nvSpPr>
            <p:spPr bwMode="auto">
              <a:xfrm>
                <a:off x="2800801" y="5736477"/>
                <a:ext cx="180978" cy="120476"/>
              </a:xfrm>
              <a:custGeom>
                <a:avLst/>
                <a:gdLst>
                  <a:gd name="T0" fmla="*/ 41 w 93"/>
                  <a:gd name="T1" fmla="*/ 12 h 63"/>
                  <a:gd name="T2" fmla="*/ 58 w 93"/>
                  <a:gd name="T3" fmla="*/ 0 h 63"/>
                  <a:gd name="T4" fmla="*/ 92 w 93"/>
                  <a:gd name="T5" fmla="*/ 38 h 63"/>
                  <a:gd name="T6" fmla="*/ 60 w 93"/>
                  <a:gd name="T7" fmla="*/ 39 h 63"/>
                  <a:gd name="T8" fmla="*/ 38 w 93"/>
                  <a:gd name="T9" fmla="*/ 56 h 63"/>
                  <a:gd name="T10" fmla="*/ 16 w 93"/>
                  <a:gd name="T11" fmla="*/ 53 h 63"/>
                  <a:gd name="T12" fmla="*/ 12 w 93"/>
                  <a:gd name="T13" fmla="*/ 26 h 63"/>
                  <a:gd name="T14" fmla="*/ 41 w 93"/>
                  <a:gd name="T15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63">
                    <a:moveTo>
                      <a:pt x="41" y="12"/>
                    </a:moveTo>
                    <a:cubicBezTo>
                      <a:pt x="44" y="11"/>
                      <a:pt x="58" y="0"/>
                      <a:pt x="58" y="0"/>
                    </a:cubicBezTo>
                    <a:lnTo>
                      <a:pt x="92" y="38"/>
                    </a:lnTo>
                    <a:lnTo>
                      <a:pt x="60" y="39"/>
                    </a:lnTo>
                    <a:cubicBezTo>
                      <a:pt x="60" y="39"/>
                      <a:pt x="50" y="50"/>
                      <a:pt x="38" y="56"/>
                    </a:cubicBezTo>
                    <a:cubicBezTo>
                      <a:pt x="27" y="62"/>
                      <a:pt x="23" y="56"/>
                      <a:pt x="16" y="53"/>
                    </a:cubicBezTo>
                    <a:cubicBezTo>
                      <a:pt x="0" y="46"/>
                      <a:pt x="12" y="26"/>
                      <a:pt x="12" y="26"/>
                    </a:cubicBezTo>
                    <a:cubicBezTo>
                      <a:pt x="12" y="26"/>
                      <a:pt x="38" y="15"/>
                      <a:pt x="41" y="1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8" name="ïšļíḑe"/>
              <p:cNvSpPr/>
              <p:nvPr/>
            </p:nvSpPr>
            <p:spPr bwMode="auto">
              <a:xfrm>
                <a:off x="2800801" y="5727869"/>
                <a:ext cx="180978" cy="129084"/>
              </a:xfrm>
              <a:custGeom>
                <a:avLst/>
                <a:gdLst>
                  <a:gd name="T0" fmla="*/ 89 w 93"/>
                  <a:gd name="T1" fmla="*/ 39 h 67"/>
                  <a:gd name="T2" fmla="*/ 92 w 93"/>
                  <a:gd name="T3" fmla="*/ 42 h 67"/>
                  <a:gd name="T4" fmla="*/ 89 w 93"/>
                  <a:gd name="T5" fmla="*/ 46 h 67"/>
                  <a:gd name="T6" fmla="*/ 58 w 93"/>
                  <a:gd name="T7" fmla="*/ 46 h 67"/>
                  <a:gd name="T8" fmla="*/ 37 w 93"/>
                  <a:gd name="T9" fmla="*/ 63 h 67"/>
                  <a:gd name="T10" fmla="*/ 27 w 93"/>
                  <a:gd name="T11" fmla="*/ 66 h 67"/>
                  <a:gd name="T12" fmla="*/ 16 w 93"/>
                  <a:gd name="T13" fmla="*/ 62 h 67"/>
                  <a:gd name="T14" fmla="*/ 12 w 93"/>
                  <a:gd name="T15" fmla="*/ 60 h 67"/>
                  <a:gd name="T16" fmla="*/ 3 w 93"/>
                  <a:gd name="T17" fmla="*/ 50 h 67"/>
                  <a:gd name="T18" fmla="*/ 7 w 93"/>
                  <a:gd name="T19" fmla="*/ 29 h 67"/>
                  <a:gd name="T20" fmla="*/ 8 w 93"/>
                  <a:gd name="T21" fmla="*/ 27 h 67"/>
                  <a:gd name="T22" fmla="*/ 37 w 93"/>
                  <a:gd name="T23" fmla="*/ 14 h 67"/>
                  <a:gd name="T24" fmla="*/ 54 w 93"/>
                  <a:gd name="T25" fmla="*/ 2 h 67"/>
                  <a:gd name="T26" fmla="*/ 58 w 93"/>
                  <a:gd name="T27" fmla="*/ 2 h 67"/>
                  <a:gd name="T28" fmla="*/ 58 w 93"/>
                  <a:gd name="T29" fmla="*/ 6 h 67"/>
                  <a:gd name="T30" fmla="*/ 40 w 93"/>
                  <a:gd name="T31" fmla="*/ 20 h 67"/>
                  <a:gd name="T32" fmla="*/ 12 w 93"/>
                  <a:gd name="T33" fmla="*/ 32 h 67"/>
                  <a:gd name="T34" fmla="*/ 9 w 93"/>
                  <a:gd name="T35" fmla="*/ 48 h 67"/>
                  <a:gd name="T36" fmla="*/ 15 w 93"/>
                  <a:gd name="T37" fmla="*/ 55 h 67"/>
                  <a:gd name="T38" fmla="*/ 19 w 93"/>
                  <a:gd name="T39" fmla="*/ 57 h 67"/>
                  <a:gd name="T40" fmla="*/ 35 w 93"/>
                  <a:gd name="T41" fmla="*/ 58 h 67"/>
                  <a:gd name="T42" fmla="*/ 55 w 93"/>
                  <a:gd name="T43" fmla="*/ 41 h 67"/>
                  <a:gd name="T44" fmla="*/ 57 w 93"/>
                  <a:gd name="T45" fmla="*/ 40 h 67"/>
                  <a:gd name="T46" fmla="*/ 89 w 93"/>
                  <a:gd name="T4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67">
                    <a:moveTo>
                      <a:pt x="89" y="39"/>
                    </a:moveTo>
                    <a:cubicBezTo>
                      <a:pt x="91" y="39"/>
                      <a:pt x="92" y="40"/>
                      <a:pt x="92" y="42"/>
                    </a:cubicBezTo>
                    <a:cubicBezTo>
                      <a:pt x="92" y="44"/>
                      <a:pt x="92" y="45"/>
                      <a:pt x="89" y="46"/>
                    </a:cubicBezTo>
                    <a:lnTo>
                      <a:pt x="58" y="46"/>
                    </a:lnTo>
                    <a:cubicBezTo>
                      <a:pt x="55" y="49"/>
                      <a:pt x="47" y="58"/>
                      <a:pt x="37" y="63"/>
                    </a:cubicBezTo>
                    <a:cubicBezTo>
                      <a:pt x="34" y="66"/>
                      <a:pt x="30" y="66"/>
                      <a:pt x="27" y="66"/>
                    </a:cubicBezTo>
                    <a:cubicBezTo>
                      <a:pt x="23" y="66"/>
                      <a:pt x="19" y="64"/>
                      <a:pt x="16" y="62"/>
                    </a:cubicBezTo>
                    <a:cubicBezTo>
                      <a:pt x="15" y="61"/>
                      <a:pt x="14" y="60"/>
                      <a:pt x="12" y="60"/>
                    </a:cubicBezTo>
                    <a:cubicBezTo>
                      <a:pt x="7" y="58"/>
                      <a:pt x="4" y="55"/>
                      <a:pt x="3" y="50"/>
                    </a:cubicBezTo>
                    <a:cubicBezTo>
                      <a:pt x="0" y="40"/>
                      <a:pt x="6" y="29"/>
                      <a:pt x="7" y="29"/>
                    </a:cubicBezTo>
                    <a:cubicBezTo>
                      <a:pt x="7" y="28"/>
                      <a:pt x="8" y="28"/>
                      <a:pt x="8" y="27"/>
                    </a:cubicBezTo>
                    <a:cubicBezTo>
                      <a:pt x="18" y="23"/>
                      <a:pt x="34" y="16"/>
                      <a:pt x="37" y="14"/>
                    </a:cubicBezTo>
                    <a:cubicBezTo>
                      <a:pt x="39" y="13"/>
                      <a:pt x="49" y="6"/>
                      <a:pt x="54" y="2"/>
                    </a:cubicBezTo>
                    <a:cubicBezTo>
                      <a:pt x="55" y="0"/>
                      <a:pt x="57" y="1"/>
                      <a:pt x="58" y="2"/>
                    </a:cubicBezTo>
                    <a:cubicBezTo>
                      <a:pt x="59" y="3"/>
                      <a:pt x="59" y="6"/>
                      <a:pt x="58" y="6"/>
                    </a:cubicBezTo>
                    <a:cubicBezTo>
                      <a:pt x="57" y="7"/>
                      <a:pt x="43" y="17"/>
                      <a:pt x="40" y="20"/>
                    </a:cubicBezTo>
                    <a:cubicBezTo>
                      <a:pt x="37" y="21"/>
                      <a:pt x="17" y="30"/>
                      <a:pt x="12" y="32"/>
                    </a:cubicBezTo>
                    <a:cubicBezTo>
                      <a:pt x="10" y="35"/>
                      <a:pt x="6" y="42"/>
                      <a:pt x="9" y="48"/>
                    </a:cubicBezTo>
                    <a:cubicBezTo>
                      <a:pt x="9" y="51"/>
                      <a:pt x="12" y="53"/>
                      <a:pt x="15" y="55"/>
                    </a:cubicBezTo>
                    <a:cubicBezTo>
                      <a:pt x="16" y="55"/>
                      <a:pt x="18" y="56"/>
                      <a:pt x="19" y="57"/>
                    </a:cubicBezTo>
                    <a:cubicBezTo>
                      <a:pt x="24" y="60"/>
                      <a:pt x="27" y="62"/>
                      <a:pt x="35" y="58"/>
                    </a:cubicBezTo>
                    <a:cubicBezTo>
                      <a:pt x="46" y="52"/>
                      <a:pt x="54" y="41"/>
                      <a:pt x="55" y="41"/>
                    </a:cubicBezTo>
                    <a:cubicBezTo>
                      <a:pt x="55" y="40"/>
                      <a:pt x="55" y="40"/>
                      <a:pt x="57" y="40"/>
                    </a:cubicBezTo>
                    <a:lnTo>
                      <a:pt x="89" y="39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9" name="ísľiḓè"/>
              <p:cNvSpPr/>
              <p:nvPr/>
            </p:nvSpPr>
            <p:spPr bwMode="auto">
              <a:xfrm>
                <a:off x="3550557" y="4858726"/>
                <a:ext cx="879021" cy="1101492"/>
              </a:xfrm>
              <a:custGeom>
                <a:avLst/>
                <a:gdLst>
                  <a:gd name="T0" fmla="*/ 381 w 448"/>
                  <a:gd name="T1" fmla="*/ 57 h 565"/>
                  <a:gd name="T2" fmla="*/ 439 w 448"/>
                  <a:gd name="T3" fmla="*/ 255 h 565"/>
                  <a:gd name="T4" fmla="*/ 409 w 448"/>
                  <a:gd name="T5" fmla="*/ 564 h 565"/>
                  <a:gd name="T6" fmla="*/ 100 w 448"/>
                  <a:gd name="T7" fmla="*/ 532 h 565"/>
                  <a:gd name="T8" fmla="*/ 113 w 448"/>
                  <a:gd name="T9" fmla="*/ 460 h 565"/>
                  <a:gd name="T10" fmla="*/ 109 w 448"/>
                  <a:gd name="T11" fmla="*/ 404 h 565"/>
                  <a:gd name="T12" fmla="*/ 69 w 448"/>
                  <a:gd name="T13" fmla="*/ 392 h 565"/>
                  <a:gd name="T14" fmla="*/ 10 w 448"/>
                  <a:gd name="T15" fmla="*/ 295 h 565"/>
                  <a:gd name="T16" fmla="*/ 41 w 448"/>
                  <a:gd name="T17" fmla="*/ 136 h 565"/>
                  <a:gd name="T18" fmla="*/ 92 w 448"/>
                  <a:gd name="T19" fmla="*/ 12 h 565"/>
                  <a:gd name="T20" fmla="*/ 381 w 448"/>
                  <a:gd name="T21" fmla="*/ 57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565">
                    <a:moveTo>
                      <a:pt x="381" y="57"/>
                    </a:moveTo>
                    <a:cubicBezTo>
                      <a:pt x="447" y="115"/>
                      <a:pt x="439" y="255"/>
                      <a:pt x="439" y="255"/>
                    </a:cubicBezTo>
                    <a:lnTo>
                      <a:pt x="409" y="564"/>
                    </a:lnTo>
                    <a:lnTo>
                      <a:pt x="100" y="532"/>
                    </a:lnTo>
                    <a:cubicBezTo>
                      <a:pt x="100" y="532"/>
                      <a:pt x="117" y="481"/>
                      <a:pt x="113" y="460"/>
                    </a:cubicBezTo>
                    <a:cubicBezTo>
                      <a:pt x="109" y="439"/>
                      <a:pt x="109" y="404"/>
                      <a:pt x="109" y="404"/>
                    </a:cubicBezTo>
                    <a:cubicBezTo>
                      <a:pt x="109" y="404"/>
                      <a:pt x="94" y="406"/>
                      <a:pt x="69" y="392"/>
                    </a:cubicBezTo>
                    <a:cubicBezTo>
                      <a:pt x="45" y="378"/>
                      <a:pt x="0" y="330"/>
                      <a:pt x="10" y="295"/>
                    </a:cubicBezTo>
                    <a:cubicBezTo>
                      <a:pt x="20" y="260"/>
                      <a:pt x="39" y="198"/>
                      <a:pt x="41" y="136"/>
                    </a:cubicBezTo>
                    <a:cubicBezTo>
                      <a:pt x="43" y="74"/>
                      <a:pt x="49" y="16"/>
                      <a:pt x="92" y="12"/>
                    </a:cubicBezTo>
                    <a:cubicBezTo>
                      <a:pt x="92" y="12"/>
                      <a:pt x="315" y="0"/>
                      <a:pt x="381" y="5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0" name="íS1íḓè"/>
              <p:cNvSpPr/>
              <p:nvPr/>
            </p:nvSpPr>
            <p:spPr bwMode="auto">
              <a:xfrm>
                <a:off x="3541937" y="4867328"/>
                <a:ext cx="887642" cy="1092889"/>
              </a:xfrm>
              <a:custGeom>
                <a:avLst/>
                <a:gdLst>
                  <a:gd name="T0" fmla="*/ 440 w 455"/>
                  <a:gd name="T1" fmla="*/ 248 h 559"/>
                  <a:gd name="T2" fmla="*/ 384 w 455"/>
                  <a:gd name="T3" fmla="*/ 53 h 559"/>
                  <a:gd name="T4" fmla="*/ 147 w 455"/>
                  <a:gd name="T5" fmla="*/ 7 h 559"/>
                  <a:gd name="T6" fmla="*/ 97 w 455"/>
                  <a:gd name="T7" fmla="*/ 8 h 559"/>
                  <a:gd name="T8" fmla="*/ 48 w 455"/>
                  <a:gd name="T9" fmla="*/ 128 h 559"/>
                  <a:gd name="T10" fmla="*/ 18 w 455"/>
                  <a:gd name="T11" fmla="*/ 285 h 559"/>
                  <a:gd name="T12" fmla="*/ 17 w 455"/>
                  <a:gd name="T13" fmla="*/ 288 h 559"/>
                  <a:gd name="T14" fmla="*/ 75 w 455"/>
                  <a:gd name="T15" fmla="*/ 381 h 559"/>
                  <a:gd name="T16" fmla="*/ 111 w 455"/>
                  <a:gd name="T17" fmla="*/ 393 h 559"/>
                  <a:gd name="T18" fmla="*/ 113 w 455"/>
                  <a:gd name="T19" fmla="*/ 393 h 559"/>
                  <a:gd name="T20" fmla="*/ 115 w 455"/>
                  <a:gd name="T21" fmla="*/ 393 h 559"/>
                  <a:gd name="T22" fmla="*/ 116 w 455"/>
                  <a:gd name="T23" fmla="*/ 396 h 559"/>
                  <a:gd name="T24" fmla="*/ 120 w 455"/>
                  <a:gd name="T25" fmla="*/ 451 h 559"/>
                  <a:gd name="T26" fmla="*/ 109 w 455"/>
                  <a:gd name="T27" fmla="*/ 520 h 559"/>
                  <a:gd name="T28" fmla="*/ 412 w 455"/>
                  <a:gd name="T29" fmla="*/ 551 h 559"/>
                  <a:gd name="T30" fmla="*/ 440 w 455"/>
                  <a:gd name="T31" fmla="*/ 248 h 559"/>
                  <a:gd name="T32" fmla="*/ 387 w 455"/>
                  <a:gd name="T33" fmla="*/ 48 h 559"/>
                  <a:gd name="T34" fmla="*/ 446 w 455"/>
                  <a:gd name="T35" fmla="*/ 248 h 559"/>
                  <a:gd name="T36" fmla="*/ 418 w 455"/>
                  <a:gd name="T37" fmla="*/ 554 h 559"/>
                  <a:gd name="T38" fmla="*/ 416 w 455"/>
                  <a:gd name="T39" fmla="*/ 557 h 559"/>
                  <a:gd name="T40" fmla="*/ 414 w 455"/>
                  <a:gd name="T41" fmla="*/ 558 h 559"/>
                  <a:gd name="T42" fmla="*/ 105 w 455"/>
                  <a:gd name="T43" fmla="*/ 527 h 559"/>
                  <a:gd name="T44" fmla="*/ 103 w 455"/>
                  <a:gd name="T45" fmla="*/ 525 h 559"/>
                  <a:gd name="T46" fmla="*/ 102 w 455"/>
                  <a:gd name="T47" fmla="*/ 523 h 559"/>
                  <a:gd name="T48" fmla="*/ 115 w 455"/>
                  <a:gd name="T49" fmla="*/ 452 h 559"/>
                  <a:gd name="T50" fmla="*/ 110 w 455"/>
                  <a:gd name="T51" fmla="*/ 399 h 559"/>
                  <a:gd name="T52" fmla="*/ 72 w 455"/>
                  <a:gd name="T53" fmla="*/ 386 h 559"/>
                  <a:gd name="T54" fmla="*/ 11 w 455"/>
                  <a:gd name="T55" fmla="*/ 286 h 559"/>
                  <a:gd name="T56" fmla="*/ 12 w 455"/>
                  <a:gd name="T57" fmla="*/ 284 h 559"/>
                  <a:gd name="T58" fmla="*/ 42 w 455"/>
                  <a:gd name="T59" fmla="*/ 128 h 559"/>
                  <a:gd name="T60" fmla="*/ 97 w 455"/>
                  <a:gd name="T61" fmla="*/ 2 h 559"/>
                  <a:gd name="T62" fmla="*/ 147 w 455"/>
                  <a:gd name="T63" fmla="*/ 0 h 559"/>
                  <a:gd name="T64" fmla="*/ 387 w 455"/>
                  <a:gd name="T65" fmla="*/ 48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5" h="559">
                    <a:moveTo>
                      <a:pt x="440" y="248"/>
                    </a:moveTo>
                    <a:cubicBezTo>
                      <a:pt x="440" y="246"/>
                      <a:pt x="447" y="109"/>
                      <a:pt x="384" y="53"/>
                    </a:cubicBezTo>
                    <a:cubicBezTo>
                      <a:pt x="338" y="13"/>
                      <a:pt x="215" y="7"/>
                      <a:pt x="147" y="7"/>
                    </a:cubicBezTo>
                    <a:cubicBezTo>
                      <a:pt x="117" y="7"/>
                      <a:pt x="97" y="8"/>
                      <a:pt x="97" y="8"/>
                    </a:cubicBezTo>
                    <a:cubicBezTo>
                      <a:pt x="56" y="12"/>
                      <a:pt x="50" y="70"/>
                      <a:pt x="48" y="128"/>
                    </a:cubicBezTo>
                    <a:cubicBezTo>
                      <a:pt x="47" y="189"/>
                      <a:pt x="28" y="250"/>
                      <a:pt x="18" y="285"/>
                    </a:cubicBezTo>
                    <a:lnTo>
                      <a:pt x="17" y="288"/>
                    </a:lnTo>
                    <a:cubicBezTo>
                      <a:pt x="8" y="320"/>
                      <a:pt x="51" y="366"/>
                      <a:pt x="75" y="381"/>
                    </a:cubicBezTo>
                    <a:cubicBezTo>
                      <a:pt x="94" y="392"/>
                      <a:pt x="106" y="393"/>
                      <a:pt x="111" y="393"/>
                    </a:cubicBezTo>
                    <a:cubicBezTo>
                      <a:pt x="112" y="393"/>
                      <a:pt x="112" y="393"/>
                      <a:pt x="113" y="393"/>
                    </a:cubicBezTo>
                    <a:cubicBezTo>
                      <a:pt x="114" y="393"/>
                      <a:pt x="115" y="393"/>
                      <a:pt x="115" y="393"/>
                    </a:cubicBezTo>
                    <a:cubicBezTo>
                      <a:pt x="116" y="394"/>
                      <a:pt x="116" y="395"/>
                      <a:pt x="116" y="396"/>
                    </a:cubicBezTo>
                    <a:cubicBezTo>
                      <a:pt x="116" y="397"/>
                      <a:pt x="116" y="431"/>
                      <a:pt x="120" y="451"/>
                    </a:cubicBezTo>
                    <a:cubicBezTo>
                      <a:pt x="124" y="469"/>
                      <a:pt x="112" y="508"/>
                      <a:pt x="109" y="520"/>
                    </a:cubicBezTo>
                    <a:lnTo>
                      <a:pt x="412" y="551"/>
                    </a:lnTo>
                    <a:lnTo>
                      <a:pt x="440" y="248"/>
                    </a:lnTo>
                    <a:close/>
                    <a:moveTo>
                      <a:pt x="387" y="48"/>
                    </a:moveTo>
                    <a:cubicBezTo>
                      <a:pt x="454" y="106"/>
                      <a:pt x="446" y="242"/>
                      <a:pt x="446" y="248"/>
                    </a:cubicBezTo>
                    <a:lnTo>
                      <a:pt x="418" y="554"/>
                    </a:lnTo>
                    <a:cubicBezTo>
                      <a:pt x="417" y="555"/>
                      <a:pt x="417" y="556"/>
                      <a:pt x="416" y="557"/>
                    </a:cubicBezTo>
                    <a:cubicBezTo>
                      <a:pt x="415" y="557"/>
                      <a:pt x="415" y="558"/>
                      <a:pt x="414" y="558"/>
                    </a:cubicBezTo>
                    <a:lnTo>
                      <a:pt x="105" y="527"/>
                    </a:lnTo>
                    <a:cubicBezTo>
                      <a:pt x="104" y="527"/>
                      <a:pt x="103" y="526"/>
                      <a:pt x="103" y="525"/>
                    </a:cubicBezTo>
                    <a:cubicBezTo>
                      <a:pt x="103" y="524"/>
                      <a:pt x="102" y="524"/>
                      <a:pt x="102" y="523"/>
                    </a:cubicBezTo>
                    <a:cubicBezTo>
                      <a:pt x="103" y="522"/>
                      <a:pt x="119" y="471"/>
                      <a:pt x="115" y="452"/>
                    </a:cubicBezTo>
                    <a:cubicBezTo>
                      <a:pt x="111" y="435"/>
                      <a:pt x="110" y="408"/>
                      <a:pt x="110" y="399"/>
                    </a:cubicBezTo>
                    <a:cubicBezTo>
                      <a:pt x="105" y="399"/>
                      <a:pt x="91" y="397"/>
                      <a:pt x="72" y="386"/>
                    </a:cubicBezTo>
                    <a:cubicBezTo>
                      <a:pt x="46" y="371"/>
                      <a:pt x="0" y="322"/>
                      <a:pt x="11" y="286"/>
                    </a:cubicBezTo>
                    <a:lnTo>
                      <a:pt x="12" y="284"/>
                    </a:lnTo>
                    <a:cubicBezTo>
                      <a:pt x="22" y="248"/>
                      <a:pt x="40" y="189"/>
                      <a:pt x="42" y="128"/>
                    </a:cubicBezTo>
                    <a:cubicBezTo>
                      <a:pt x="44" y="67"/>
                      <a:pt x="50" y="7"/>
                      <a:pt x="97" y="2"/>
                    </a:cubicBezTo>
                    <a:cubicBezTo>
                      <a:pt x="97" y="2"/>
                      <a:pt x="117" y="0"/>
                      <a:pt x="147" y="0"/>
                    </a:cubicBezTo>
                    <a:cubicBezTo>
                      <a:pt x="216" y="0"/>
                      <a:pt x="340" y="7"/>
                      <a:pt x="387" y="4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1" name="ïšḷíḓé"/>
              <p:cNvSpPr/>
              <p:nvPr/>
            </p:nvSpPr>
            <p:spPr bwMode="auto">
              <a:xfrm>
                <a:off x="3524701" y="4678009"/>
                <a:ext cx="267156" cy="834727"/>
              </a:xfrm>
              <a:custGeom>
                <a:avLst/>
                <a:gdLst>
                  <a:gd name="T0" fmla="*/ 71 w 137"/>
                  <a:gd name="T1" fmla="*/ 6 h 428"/>
                  <a:gd name="T2" fmla="*/ 106 w 137"/>
                  <a:gd name="T3" fmla="*/ 0 h 428"/>
                  <a:gd name="T4" fmla="*/ 110 w 137"/>
                  <a:gd name="T5" fmla="*/ 169 h 428"/>
                  <a:gd name="T6" fmla="*/ 51 w 137"/>
                  <a:gd name="T7" fmla="*/ 427 h 428"/>
                  <a:gd name="T8" fmla="*/ 14 w 137"/>
                  <a:gd name="T9" fmla="*/ 422 h 428"/>
                  <a:gd name="T10" fmla="*/ 73 w 137"/>
                  <a:gd name="T11" fmla="*/ 194 h 428"/>
                  <a:gd name="T12" fmla="*/ 71 w 137"/>
                  <a:gd name="T13" fmla="*/ 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28">
                    <a:moveTo>
                      <a:pt x="71" y="6"/>
                    </a:moveTo>
                    <a:lnTo>
                      <a:pt x="106" y="0"/>
                    </a:lnTo>
                    <a:cubicBezTo>
                      <a:pt x="106" y="0"/>
                      <a:pt x="136" y="99"/>
                      <a:pt x="110" y="169"/>
                    </a:cubicBezTo>
                    <a:cubicBezTo>
                      <a:pt x="59" y="307"/>
                      <a:pt x="51" y="427"/>
                      <a:pt x="51" y="427"/>
                    </a:cubicBezTo>
                    <a:cubicBezTo>
                      <a:pt x="47" y="413"/>
                      <a:pt x="14" y="422"/>
                      <a:pt x="14" y="422"/>
                    </a:cubicBezTo>
                    <a:cubicBezTo>
                      <a:pt x="0" y="373"/>
                      <a:pt x="53" y="243"/>
                      <a:pt x="73" y="194"/>
                    </a:cubicBezTo>
                    <a:cubicBezTo>
                      <a:pt x="93" y="145"/>
                      <a:pt x="71" y="6"/>
                      <a:pt x="71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2" name="ïşḻiďe"/>
              <p:cNvSpPr/>
              <p:nvPr/>
            </p:nvSpPr>
            <p:spPr bwMode="auto">
              <a:xfrm>
                <a:off x="3516086" y="4669407"/>
                <a:ext cx="284387" cy="843330"/>
              </a:xfrm>
              <a:custGeom>
                <a:avLst/>
                <a:gdLst>
                  <a:gd name="T0" fmla="*/ 112 w 144"/>
                  <a:gd name="T1" fmla="*/ 171 h 434"/>
                  <a:gd name="T2" fmla="*/ 108 w 144"/>
                  <a:gd name="T3" fmla="*/ 7 h 434"/>
                  <a:gd name="T4" fmla="*/ 79 w 144"/>
                  <a:gd name="T5" fmla="*/ 12 h 434"/>
                  <a:gd name="T6" fmla="*/ 81 w 144"/>
                  <a:gd name="T7" fmla="*/ 198 h 434"/>
                  <a:gd name="T8" fmla="*/ 20 w 144"/>
                  <a:gd name="T9" fmla="*/ 422 h 434"/>
                  <a:gd name="T10" fmla="*/ 40 w 144"/>
                  <a:gd name="T11" fmla="*/ 419 h 434"/>
                  <a:gd name="T12" fmla="*/ 53 w 144"/>
                  <a:gd name="T13" fmla="*/ 422 h 434"/>
                  <a:gd name="T14" fmla="*/ 112 w 144"/>
                  <a:gd name="T15" fmla="*/ 171 h 434"/>
                  <a:gd name="T16" fmla="*/ 110 w 144"/>
                  <a:gd name="T17" fmla="*/ 0 h 434"/>
                  <a:gd name="T18" fmla="*/ 114 w 144"/>
                  <a:gd name="T19" fmla="*/ 2 h 434"/>
                  <a:gd name="T20" fmla="*/ 118 w 144"/>
                  <a:gd name="T21" fmla="*/ 173 h 434"/>
                  <a:gd name="T22" fmla="*/ 58 w 144"/>
                  <a:gd name="T23" fmla="*/ 430 h 434"/>
                  <a:gd name="T24" fmla="*/ 56 w 144"/>
                  <a:gd name="T25" fmla="*/ 433 h 434"/>
                  <a:gd name="T26" fmla="*/ 55 w 144"/>
                  <a:gd name="T27" fmla="*/ 433 h 434"/>
                  <a:gd name="T28" fmla="*/ 52 w 144"/>
                  <a:gd name="T29" fmla="*/ 431 h 434"/>
                  <a:gd name="T30" fmla="*/ 40 w 144"/>
                  <a:gd name="T31" fmla="*/ 425 h 434"/>
                  <a:gd name="T32" fmla="*/ 19 w 144"/>
                  <a:gd name="T33" fmla="*/ 429 h 434"/>
                  <a:gd name="T34" fmla="*/ 16 w 144"/>
                  <a:gd name="T35" fmla="*/ 429 h 434"/>
                  <a:gd name="T36" fmla="*/ 15 w 144"/>
                  <a:gd name="T37" fmla="*/ 427 h 434"/>
                  <a:gd name="T38" fmla="*/ 74 w 144"/>
                  <a:gd name="T39" fmla="*/ 195 h 434"/>
                  <a:gd name="T40" fmla="*/ 72 w 144"/>
                  <a:gd name="T41" fmla="*/ 10 h 434"/>
                  <a:gd name="T42" fmla="*/ 75 w 144"/>
                  <a:gd name="T43" fmla="*/ 6 h 434"/>
                  <a:gd name="T44" fmla="*/ 110 w 144"/>
                  <a:gd name="T4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434">
                    <a:moveTo>
                      <a:pt x="112" y="171"/>
                    </a:moveTo>
                    <a:cubicBezTo>
                      <a:pt x="135" y="109"/>
                      <a:pt x="113" y="23"/>
                      <a:pt x="108" y="7"/>
                    </a:cubicBezTo>
                    <a:lnTo>
                      <a:pt x="79" y="12"/>
                    </a:lnTo>
                    <a:cubicBezTo>
                      <a:pt x="82" y="32"/>
                      <a:pt x="99" y="151"/>
                      <a:pt x="81" y="198"/>
                    </a:cubicBezTo>
                    <a:cubicBezTo>
                      <a:pt x="62" y="241"/>
                      <a:pt x="9" y="370"/>
                      <a:pt x="20" y="422"/>
                    </a:cubicBezTo>
                    <a:cubicBezTo>
                      <a:pt x="25" y="421"/>
                      <a:pt x="32" y="419"/>
                      <a:pt x="40" y="419"/>
                    </a:cubicBezTo>
                    <a:cubicBezTo>
                      <a:pt x="46" y="419"/>
                      <a:pt x="50" y="420"/>
                      <a:pt x="53" y="422"/>
                    </a:cubicBezTo>
                    <a:cubicBezTo>
                      <a:pt x="56" y="394"/>
                      <a:pt x="68" y="289"/>
                      <a:pt x="112" y="171"/>
                    </a:cubicBezTo>
                    <a:close/>
                    <a:moveTo>
                      <a:pt x="110" y="0"/>
                    </a:moveTo>
                    <a:cubicBezTo>
                      <a:pt x="112" y="0"/>
                      <a:pt x="113" y="1"/>
                      <a:pt x="114" y="2"/>
                    </a:cubicBezTo>
                    <a:cubicBezTo>
                      <a:pt x="115" y="6"/>
                      <a:pt x="143" y="103"/>
                      <a:pt x="118" y="173"/>
                    </a:cubicBezTo>
                    <a:cubicBezTo>
                      <a:pt x="67" y="309"/>
                      <a:pt x="58" y="429"/>
                      <a:pt x="58" y="430"/>
                    </a:cubicBezTo>
                    <a:cubicBezTo>
                      <a:pt x="58" y="432"/>
                      <a:pt x="57" y="433"/>
                      <a:pt x="5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53" y="433"/>
                      <a:pt x="53" y="432"/>
                      <a:pt x="52" y="431"/>
                    </a:cubicBezTo>
                    <a:cubicBezTo>
                      <a:pt x="51" y="427"/>
                      <a:pt x="46" y="425"/>
                      <a:pt x="40" y="425"/>
                    </a:cubicBezTo>
                    <a:cubicBezTo>
                      <a:pt x="30" y="425"/>
                      <a:pt x="19" y="429"/>
                      <a:pt x="19" y="429"/>
                    </a:cubicBezTo>
                    <a:cubicBezTo>
                      <a:pt x="18" y="429"/>
                      <a:pt x="17" y="429"/>
                      <a:pt x="16" y="429"/>
                    </a:cubicBezTo>
                    <a:cubicBezTo>
                      <a:pt x="15" y="428"/>
                      <a:pt x="15" y="427"/>
                      <a:pt x="15" y="427"/>
                    </a:cubicBezTo>
                    <a:cubicBezTo>
                      <a:pt x="0" y="376"/>
                      <a:pt x="56" y="240"/>
                      <a:pt x="74" y="195"/>
                    </a:cubicBezTo>
                    <a:cubicBezTo>
                      <a:pt x="95" y="148"/>
                      <a:pt x="73" y="11"/>
                      <a:pt x="72" y="10"/>
                    </a:cubicBezTo>
                    <a:cubicBezTo>
                      <a:pt x="72" y="8"/>
                      <a:pt x="74" y="7"/>
                      <a:pt x="75" y="6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3" name="îsḷiḑê"/>
              <p:cNvSpPr/>
              <p:nvPr/>
            </p:nvSpPr>
            <p:spPr bwMode="auto">
              <a:xfrm>
                <a:off x="3490229" y="4437058"/>
                <a:ext cx="94799" cy="120476"/>
              </a:xfrm>
              <a:custGeom>
                <a:avLst/>
                <a:gdLst>
                  <a:gd name="T0" fmla="*/ 2 w 47"/>
                  <a:gd name="T1" fmla="*/ 39 h 60"/>
                  <a:gd name="T2" fmla="*/ 46 w 47"/>
                  <a:gd name="T3" fmla="*/ 0 h 60"/>
                  <a:gd name="T4" fmla="*/ 27 w 47"/>
                  <a:gd name="T5" fmla="*/ 59 h 60"/>
                  <a:gd name="T6" fmla="*/ 2 w 47"/>
                  <a:gd name="T7" fmla="*/ 3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2" y="39"/>
                    </a:moveTo>
                    <a:cubicBezTo>
                      <a:pt x="5" y="24"/>
                      <a:pt x="46" y="0"/>
                      <a:pt x="46" y="0"/>
                    </a:cubicBezTo>
                    <a:cubicBezTo>
                      <a:pt x="46" y="0"/>
                      <a:pt x="36" y="59"/>
                      <a:pt x="27" y="59"/>
                    </a:cubicBezTo>
                    <a:cubicBezTo>
                      <a:pt x="19" y="59"/>
                      <a:pt x="0" y="49"/>
                      <a:pt x="2" y="3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4" name="ïS1îḋê"/>
              <p:cNvSpPr/>
              <p:nvPr/>
            </p:nvSpPr>
            <p:spPr bwMode="auto">
              <a:xfrm>
                <a:off x="3490229" y="4437058"/>
                <a:ext cx="94799" cy="129084"/>
              </a:xfrm>
              <a:custGeom>
                <a:avLst/>
                <a:gdLst>
                  <a:gd name="T0" fmla="*/ 27 w 50"/>
                  <a:gd name="T1" fmla="*/ 59 h 67"/>
                  <a:gd name="T2" fmla="*/ 41 w 50"/>
                  <a:gd name="T3" fmla="*/ 10 h 67"/>
                  <a:gd name="T4" fmla="*/ 7 w 50"/>
                  <a:gd name="T5" fmla="*/ 42 h 67"/>
                  <a:gd name="T6" fmla="*/ 9 w 50"/>
                  <a:gd name="T7" fmla="*/ 49 h 67"/>
                  <a:gd name="T8" fmla="*/ 27 w 50"/>
                  <a:gd name="T9" fmla="*/ 59 h 67"/>
                  <a:gd name="T10" fmla="*/ 48 w 50"/>
                  <a:gd name="T11" fmla="*/ 0 h 67"/>
                  <a:gd name="T12" fmla="*/ 49 w 50"/>
                  <a:gd name="T13" fmla="*/ 4 h 67"/>
                  <a:gd name="T14" fmla="*/ 27 w 50"/>
                  <a:gd name="T15" fmla="*/ 66 h 67"/>
                  <a:gd name="T16" fmla="*/ 4 w 50"/>
                  <a:gd name="T17" fmla="*/ 53 h 67"/>
                  <a:gd name="T18" fmla="*/ 0 w 50"/>
                  <a:gd name="T19" fmla="*/ 41 h 67"/>
                  <a:gd name="T20" fmla="*/ 44 w 50"/>
                  <a:gd name="T21" fmla="*/ 0 h 67"/>
                  <a:gd name="T22" fmla="*/ 48 w 50"/>
                  <a:gd name="T2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67">
                    <a:moveTo>
                      <a:pt x="27" y="59"/>
                    </a:moveTo>
                    <a:cubicBezTo>
                      <a:pt x="31" y="56"/>
                      <a:pt x="37" y="33"/>
                      <a:pt x="41" y="10"/>
                    </a:cubicBezTo>
                    <a:cubicBezTo>
                      <a:pt x="27" y="19"/>
                      <a:pt x="8" y="34"/>
                      <a:pt x="7" y="42"/>
                    </a:cubicBezTo>
                    <a:cubicBezTo>
                      <a:pt x="6" y="44"/>
                      <a:pt x="7" y="47"/>
                      <a:pt x="9" y="49"/>
                    </a:cubicBezTo>
                    <a:cubicBezTo>
                      <a:pt x="13" y="55"/>
                      <a:pt x="22" y="59"/>
                      <a:pt x="27" y="59"/>
                    </a:cubicBezTo>
                    <a:close/>
                    <a:moveTo>
                      <a:pt x="48" y="0"/>
                    </a:moveTo>
                    <a:cubicBezTo>
                      <a:pt x="48" y="1"/>
                      <a:pt x="49" y="3"/>
                      <a:pt x="49" y="4"/>
                    </a:cubicBezTo>
                    <a:cubicBezTo>
                      <a:pt x="41" y="45"/>
                      <a:pt x="35" y="66"/>
                      <a:pt x="27" y="66"/>
                    </a:cubicBezTo>
                    <a:cubicBezTo>
                      <a:pt x="21" y="66"/>
                      <a:pt x="10" y="60"/>
                      <a:pt x="4" y="53"/>
                    </a:cubicBezTo>
                    <a:cubicBezTo>
                      <a:pt x="1" y="49"/>
                      <a:pt x="0" y="45"/>
                      <a:pt x="0" y="41"/>
                    </a:cubicBezTo>
                    <a:cubicBezTo>
                      <a:pt x="3" y="25"/>
                      <a:pt x="40" y="3"/>
                      <a:pt x="44" y="0"/>
                    </a:cubicBezTo>
                    <a:cubicBezTo>
                      <a:pt x="45" y="0"/>
                      <a:pt x="47" y="0"/>
                      <a:pt x="4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5" name="íślíḋé"/>
              <p:cNvSpPr/>
              <p:nvPr/>
            </p:nvSpPr>
            <p:spPr bwMode="auto">
              <a:xfrm>
                <a:off x="3679822" y="4721039"/>
                <a:ext cx="198213" cy="464692"/>
              </a:xfrm>
              <a:custGeom>
                <a:avLst/>
                <a:gdLst>
                  <a:gd name="T0" fmla="*/ 0 w 100"/>
                  <a:gd name="T1" fmla="*/ 20 h 240"/>
                  <a:gd name="T2" fmla="*/ 74 w 100"/>
                  <a:gd name="T3" fmla="*/ 0 h 240"/>
                  <a:gd name="T4" fmla="*/ 93 w 100"/>
                  <a:gd name="T5" fmla="*/ 99 h 240"/>
                  <a:gd name="T6" fmla="*/ 22 w 100"/>
                  <a:gd name="T7" fmla="*/ 109 h 240"/>
                  <a:gd name="T8" fmla="*/ 0 w 100"/>
                  <a:gd name="T9" fmla="*/ 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40">
                    <a:moveTo>
                      <a:pt x="0" y="20"/>
                    </a:moveTo>
                    <a:lnTo>
                      <a:pt x="74" y="0"/>
                    </a:lnTo>
                    <a:cubicBezTo>
                      <a:pt x="74" y="0"/>
                      <a:pt x="99" y="81"/>
                      <a:pt x="93" y="99"/>
                    </a:cubicBezTo>
                    <a:cubicBezTo>
                      <a:pt x="53" y="202"/>
                      <a:pt x="29" y="239"/>
                      <a:pt x="22" y="109"/>
                    </a:cubicBezTo>
                    <a:cubicBezTo>
                      <a:pt x="22" y="94"/>
                      <a:pt x="0" y="20"/>
                      <a:pt x="0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6" name="iṡļiḋê"/>
              <p:cNvSpPr/>
              <p:nvPr/>
            </p:nvSpPr>
            <p:spPr bwMode="auto">
              <a:xfrm>
                <a:off x="3679822" y="4712431"/>
                <a:ext cx="206829" cy="395849"/>
              </a:xfrm>
              <a:custGeom>
                <a:avLst/>
                <a:gdLst>
                  <a:gd name="T0" fmla="*/ 93 w 107"/>
                  <a:gd name="T1" fmla="*/ 102 h 201"/>
                  <a:gd name="T2" fmla="*/ 75 w 107"/>
                  <a:gd name="T3" fmla="*/ 7 h 201"/>
                  <a:gd name="T4" fmla="*/ 6 w 107"/>
                  <a:gd name="T5" fmla="*/ 26 h 201"/>
                  <a:gd name="T6" fmla="*/ 28 w 107"/>
                  <a:gd name="T7" fmla="*/ 113 h 201"/>
                  <a:gd name="T8" fmla="*/ 45 w 107"/>
                  <a:gd name="T9" fmla="*/ 194 h 201"/>
                  <a:gd name="T10" fmla="*/ 93 w 107"/>
                  <a:gd name="T11" fmla="*/ 102 h 201"/>
                  <a:gd name="T12" fmla="*/ 76 w 107"/>
                  <a:gd name="T13" fmla="*/ 0 h 201"/>
                  <a:gd name="T14" fmla="*/ 80 w 107"/>
                  <a:gd name="T15" fmla="*/ 3 h 201"/>
                  <a:gd name="T16" fmla="*/ 99 w 107"/>
                  <a:gd name="T17" fmla="*/ 104 h 201"/>
                  <a:gd name="T18" fmla="*/ 45 w 107"/>
                  <a:gd name="T19" fmla="*/ 200 h 201"/>
                  <a:gd name="T20" fmla="*/ 22 w 107"/>
                  <a:gd name="T21" fmla="*/ 113 h 201"/>
                  <a:gd name="T22" fmla="*/ 0 w 107"/>
                  <a:gd name="T23" fmla="*/ 25 h 201"/>
                  <a:gd name="T24" fmla="*/ 0 w 107"/>
                  <a:gd name="T25" fmla="*/ 22 h 201"/>
                  <a:gd name="T26" fmla="*/ 2 w 107"/>
                  <a:gd name="T27" fmla="*/ 21 h 201"/>
                  <a:gd name="T28" fmla="*/ 76 w 107"/>
                  <a:gd name="T2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201">
                    <a:moveTo>
                      <a:pt x="93" y="102"/>
                    </a:moveTo>
                    <a:cubicBezTo>
                      <a:pt x="98" y="89"/>
                      <a:pt x="82" y="32"/>
                      <a:pt x="75" y="7"/>
                    </a:cubicBezTo>
                    <a:lnTo>
                      <a:pt x="6" y="26"/>
                    </a:lnTo>
                    <a:cubicBezTo>
                      <a:pt x="11" y="41"/>
                      <a:pt x="28" y="100"/>
                      <a:pt x="28" y="113"/>
                    </a:cubicBezTo>
                    <a:cubicBezTo>
                      <a:pt x="32" y="186"/>
                      <a:pt x="41" y="194"/>
                      <a:pt x="45" y="194"/>
                    </a:cubicBezTo>
                    <a:cubicBezTo>
                      <a:pt x="58" y="194"/>
                      <a:pt x="84" y="125"/>
                      <a:pt x="93" y="102"/>
                    </a:cubicBezTo>
                    <a:close/>
                    <a:moveTo>
                      <a:pt x="76" y="0"/>
                    </a:moveTo>
                    <a:cubicBezTo>
                      <a:pt x="78" y="0"/>
                      <a:pt x="80" y="1"/>
                      <a:pt x="80" y="3"/>
                    </a:cubicBezTo>
                    <a:cubicBezTo>
                      <a:pt x="83" y="11"/>
                      <a:pt x="106" y="86"/>
                      <a:pt x="99" y="104"/>
                    </a:cubicBezTo>
                    <a:cubicBezTo>
                      <a:pt x="72" y="173"/>
                      <a:pt x="57" y="200"/>
                      <a:pt x="45" y="200"/>
                    </a:cubicBezTo>
                    <a:cubicBezTo>
                      <a:pt x="36" y="200"/>
                      <a:pt x="26" y="190"/>
                      <a:pt x="22" y="113"/>
                    </a:cubicBezTo>
                    <a:cubicBezTo>
                      <a:pt x="22" y="99"/>
                      <a:pt x="0" y="25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1" y="22"/>
                      <a:pt x="2" y="2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7" name="ïṥlïḍé"/>
              <p:cNvSpPr/>
              <p:nvPr/>
            </p:nvSpPr>
            <p:spPr bwMode="auto">
              <a:xfrm>
                <a:off x="3490229" y="4282161"/>
                <a:ext cx="534307" cy="542143"/>
              </a:xfrm>
              <a:custGeom>
                <a:avLst/>
                <a:gdLst>
                  <a:gd name="T0" fmla="*/ 69 w 274"/>
                  <a:gd name="T1" fmla="*/ 20 h 280"/>
                  <a:gd name="T2" fmla="*/ 273 w 274"/>
                  <a:gd name="T3" fmla="*/ 53 h 280"/>
                  <a:gd name="T4" fmla="*/ 143 w 274"/>
                  <a:gd name="T5" fmla="*/ 262 h 280"/>
                  <a:gd name="T6" fmla="*/ 6 w 274"/>
                  <a:gd name="T7" fmla="*/ 225 h 280"/>
                  <a:gd name="T8" fmla="*/ 16 w 274"/>
                  <a:gd name="T9" fmla="*/ 150 h 280"/>
                  <a:gd name="T10" fmla="*/ 32 w 274"/>
                  <a:gd name="T11" fmla="*/ 115 h 280"/>
                  <a:gd name="T12" fmla="*/ 32 w 274"/>
                  <a:gd name="T13" fmla="*/ 80 h 280"/>
                  <a:gd name="T14" fmla="*/ 69 w 274"/>
                  <a:gd name="T15" fmla="*/ 2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80">
                    <a:moveTo>
                      <a:pt x="69" y="20"/>
                    </a:moveTo>
                    <a:cubicBezTo>
                      <a:pt x="102" y="0"/>
                      <a:pt x="273" y="53"/>
                      <a:pt x="273" y="53"/>
                    </a:cubicBezTo>
                    <a:cubicBezTo>
                      <a:pt x="273" y="53"/>
                      <a:pt x="226" y="279"/>
                      <a:pt x="143" y="262"/>
                    </a:cubicBezTo>
                    <a:cubicBezTo>
                      <a:pt x="105" y="254"/>
                      <a:pt x="19" y="257"/>
                      <a:pt x="6" y="225"/>
                    </a:cubicBezTo>
                    <a:cubicBezTo>
                      <a:pt x="0" y="210"/>
                      <a:pt x="18" y="183"/>
                      <a:pt x="16" y="150"/>
                    </a:cubicBezTo>
                    <a:cubicBezTo>
                      <a:pt x="15" y="138"/>
                      <a:pt x="32" y="115"/>
                      <a:pt x="32" y="115"/>
                    </a:cubicBezTo>
                    <a:lnTo>
                      <a:pt x="32" y="80"/>
                    </a:lnTo>
                    <a:lnTo>
                      <a:pt x="69" y="2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8" name="iślíḍé"/>
              <p:cNvSpPr/>
              <p:nvPr/>
            </p:nvSpPr>
            <p:spPr bwMode="auto">
              <a:xfrm>
                <a:off x="3490229" y="4299372"/>
                <a:ext cx="542928" cy="499114"/>
              </a:xfrm>
              <a:custGeom>
                <a:avLst/>
                <a:gdLst>
                  <a:gd name="T0" fmla="*/ 152 w 277"/>
                  <a:gd name="T1" fmla="*/ 247 h 254"/>
                  <a:gd name="T2" fmla="*/ 269 w 277"/>
                  <a:gd name="T3" fmla="*/ 42 h 254"/>
                  <a:gd name="T4" fmla="*/ 95 w 277"/>
                  <a:gd name="T5" fmla="*/ 6 h 254"/>
                  <a:gd name="T6" fmla="*/ 71 w 277"/>
                  <a:gd name="T7" fmla="*/ 9 h 254"/>
                  <a:gd name="T8" fmla="*/ 35 w 277"/>
                  <a:gd name="T9" fmla="*/ 68 h 254"/>
                  <a:gd name="T10" fmla="*/ 35 w 277"/>
                  <a:gd name="T11" fmla="*/ 102 h 254"/>
                  <a:gd name="T12" fmla="*/ 34 w 277"/>
                  <a:gd name="T13" fmla="*/ 104 h 254"/>
                  <a:gd name="T14" fmla="*/ 19 w 277"/>
                  <a:gd name="T15" fmla="*/ 137 h 254"/>
                  <a:gd name="T16" fmla="*/ 12 w 277"/>
                  <a:gd name="T17" fmla="*/ 183 h 254"/>
                  <a:gd name="T18" fmla="*/ 9 w 277"/>
                  <a:gd name="T19" fmla="*/ 210 h 254"/>
                  <a:gd name="T20" fmla="*/ 103 w 277"/>
                  <a:gd name="T21" fmla="*/ 241 h 254"/>
                  <a:gd name="T22" fmla="*/ 144 w 277"/>
                  <a:gd name="T23" fmla="*/ 246 h 254"/>
                  <a:gd name="T24" fmla="*/ 152 w 277"/>
                  <a:gd name="T25" fmla="*/ 247 h 254"/>
                  <a:gd name="T26" fmla="*/ 274 w 277"/>
                  <a:gd name="T27" fmla="*/ 37 h 254"/>
                  <a:gd name="T28" fmla="*/ 276 w 277"/>
                  <a:gd name="T29" fmla="*/ 40 h 254"/>
                  <a:gd name="T30" fmla="*/ 152 w 277"/>
                  <a:gd name="T31" fmla="*/ 253 h 254"/>
                  <a:gd name="T32" fmla="*/ 142 w 277"/>
                  <a:gd name="T33" fmla="*/ 252 h 254"/>
                  <a:gd name="T34" fmla="*/ 102 w 277"/>
                  <a:gd name="T35" fmla="*/ 247 h 254"/>
                  <a:gd name="T36" fmla="*/ 3 w 277"/>
                  <a:gd name="T37" fmla="*/ 212 h 254"/>
                  <a:gd name="T38" fmla="*/ 6 w 277"/>
                  <a:gd name="T39" fmla="*/ 181 h 254"/>
                  <a:gd name="T40" fmla="*/ 13 w 277"/>
                  <a:gd name="T41" fmla="*/ 137 h 254"/>
                  <a:gd name="T42" fmla="*/ 29 w 277"/>
                  <a:gd name="T43" fmla="*/ 101 h 254"/>
                  <a:gd name="T44" fmla="*/ 29 w 277"/>
                  <a:gd name="T45" fmla="*/ 67 h 254"/>
                  <a:gd name="T46" fmla="*/ 30 w 277"/>
                  <a:gd name="T47" fmla="*/ 65 h 254"/>
                  <a:gd name="T48" fmla="*/ 67 w 277"/>
                  <a:gd name="T49" fmla="*/ 6 h 254"/>
                  <a:gd name="T50" fmla="*/ 68 w 277"/>
                  <a:gd name="T51" fmla="*/ 5 h 254"/>
                  <a:gd name="T52" fmla="*/ 95 w 277"/>
                  <a:gd name="T53" fmla="*/ 0 h 254"/>
                  <a:gd name="T54" fmla="*/ 274 w 277"/>
                  <a:gd name="T55" fmla="*/ 3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7" h="254">
                    <a:moveTo>
                      <a:pt x="152" y="247"/>
                    </a:moveTo>
                    <a:cubicBezTo>
                      <a:pt x="222" y="247"/>
                      <a:pt x="264" y="67"/>
                      <a:pt x="269" y="42"/>
                    </a:cubicBezTo>
                    <a:cubicBezTo>
                      <a:pt x="251" y="37"/>
                      <a:pt x="147" y="6"/>
                      <a:pt x="95" y="6"/>
                    </a:cubicBezTo>
                    <a:cubicBezTo>
                      <a:pt x="84" y="6"/>
                      <a:pt x="76" y="7"/>
                      <a:pt x="71" y="9"/>
                    </a:cubicBezTo>
                    <a:lnTo>
                      <a:pt x="35" y="68"/>
                    </a:lnTo>
                    <a:lnTo>
                      <a:pt x="35" y="102"/>
                    </a:lnTo>
                    <a:cubicBezTo>
                      <a:pt x="35" y="103"/>
                      <a:pt x="35" y="103"/>
                      <a:pt x="34" y="104"/>
                    </a:cubicBezTo>
                    <a:cubicBezTo>
                      <a:pt x="30" y="110"/>
                      <a:pt x="19" y="128"/>
                      <a:pt x="19" y="137"/>
                    </a:cubicBezTo>
                    <a:cubicBezTo>
                      <a:pt x="20" y="154"/>
                      <a:pt x="16" y="170"/>
                      <a:pt x="12" y="183"/>
                    </a:cubicBezTo>
                    <a:cubicBezTo>
                      <a:pt x="9" y="194"/>
                      <a:pt x="6" y="204"/>
                      <a:pt x="9" y="210"/>
                    </a:cubicBezTo>
                    <a:cubicBezTo>
                      <a:pt x="17" y="233"/>
                      <a:pt x="65" y="237"/>
                      <a:pt x="103" y="241"/>
                    </a:cubicBezTo>
                    <a:cubicBezTo>
                      <a:pt x="118" y="242"/>
                      <a:pt x="133" y="244"/>
                      <a:pt x="144" y="246"/>
                    </a:cubicBezTo>
                    <a:cubicBezTo>
                      <a:pt x="147" y="246"/>
                      <a:pt x="150" y="247"/>
                      <a:pt x="152" y="247"/>
                    </a:cubicBezTo>
                    <a:close/>
                    <a:moveTo>
                      <a:pt x="274" y="37"/>
                    </a:moveTo>
                    <a:cubicBezTo>
                      <a:pt x="275" y="37"/>
                      <a:pt x="276" y="39"/>
                      <a:pt x="276" y="40"/>
                    </a:cubicBezTo>
                    <a:cubicBezTo>
                      <a:pt x="274" y="50"/>
                      <a:pt x="231" y="253"/>
                      <a:pt x="152" y="253"/>
                    </a:cubicBezTo>
                    <a:cubicBezTo>
                      <a:pt x="149" y="253"/>
                      <a:pt x="146" y="252"/>
                      <a:pt x="142" y="252"/>
                    </a:cubicBezTo>
                    <a:cubicBezTo>
                      <a:pt x="132" y="250"/>
                      <a:pt x="118" y="248"/>
                      <a:pt x="102" y="247"/>
                    </a:cubicBezTo>
                    <a:cubicBezTo>
                      <a:pt x="61" y="243"/>
                      <a:pt x="13" y="238"/>
                      <a:pt x="3" y="212"/>
                    </a:cubicBezTo>
                    <a:cubicBezTo>
                      <a:pt x="0" y="204"/>
                      <a:pt x="3" y="193"/>
                      <a:pt x="6" y="181"/>
                    </a:cubicBezTo>
                    <a:cubicBezTo>
                      <a:pt x="9" y="168"/>
                      <a:pt x="14" y="154"/>
                      <a:pt x="13" y="137"/>
                    </a:cubicBezTo>
                    <a:cubicBezTo>
                      <a:pt x="12" y="125"/>
                      <a:pt x="26" y="106"/>
                      <a:pt x="29" y="101"/>
                    </a:cubicBezTo>
                    <a:lnTo>
                      <a:pt x="29" y="67"/>
                    </a:lnTo>
                    <a:cubicBezTo>
                      <a:pt x="29" y="66"/>
                      <a:pt x="29" y="66"/>
                      <a:pt x="30" y="65"/>
                    </a:cubicBezTo>
                    <a:lnTo>
                      <a:pt x="67" y="6"/>
                    </a:lnTo>
                    <a:cubicBezTo>
                      <a:pt x="67" y="5"/>
                      <a:pt x="68" y="5"/>
                      <a:pt x="68" y="5"/>
                    </a:cubicBezTo>
                    <a:cubicBezTo>
                      <a:pt x="73" y="1"/>
                      <a:pt x="82" y="0"/>
                      <a:pt x="95" y="0"/>
                    </a:cubicBezTo>
                    <a:cubicBezTo>
                      <a:pt x="153" y="0"/>
                      <a:pt x="269" y="36"/>
                      <a:pt x="274" y="3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9" name="î$ļiḍé"/>
              <p:cNvSpPr/>
              <p:nvPr/>
            </p:nvSpPr>
            <p:spPr bwMode="auto">
              <a:xfrm>
                <a:off x="3326493" y="4936172"/>
                <a:ext cx="1163408" cy="1058468"/>
              </a:xfrm>
              <a:custGeom>
                <a:avLst/>
                <a:gdLst>
                  <a:gd name="T0" fmla="*/ 485 w 595"/>
                  <a:gd name="T1" fmla="*/ 18 h 541"/>
                  <a:gd name="T2" fmla="*/ 508 w 595"/>
                  <a:gd name="T3" fmla="*/ 264 h 541"/>
                  <a:gd name="T4" fmla="*/ 435 w 595"/>
                  <a:gd name="T5" fmla="*/ 502 h 541"/>
                  <a:gd name="T6" fmla="*/ 229 w 595"/>
                  <a:gd name="T7" fmla="*/ 534 h 541"/>
                  <a:gd name="T8" fmla="*/ 0 w 595"/>
                  <a:gd name="T9" fmla="*/ 519 h 541"/>
                  <a:gd name="T10" fmla="*/ 8 w 595"/>
                  <a:gd name="T11" fmla="*/ 434 h 541"/>
                  <a:gd name="T12" fmla="*/ 311 w 595"/>
                  <a:gd name="T13" fmla="*/ 425 h 541"/>
                  <a:gd name="T14" fmla="*/ 386 w 595"/>
                  <a:gd name="T15" fmla="*/ 226 h 541"/>
                  <a:gd name="T16" fmla="*/ 421 w 595"/>
                  <a:gd name="T17" fmla="*/ 44 h 541"/>
                  <a:gd name="T18" fmla="*/ 485 w 595"/>
                  <a:gd name="T19" fmla="*/ 1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41">
                    <a:moveTo>
                      <a:pt x="485" y="18"/>
                    </a:moveTo>
                    <a:cubicBezTo>
                      <a:pt x="594" y="81"/>
                      <a:pt x="524" y="226"/>
                      <a:pt x="508" y="264"/>
                    </a:cubicBezTo>
                    <a:cubicBezTo>
                      <a:pt x="492" y="304"/>
                      <a:pt x="454" y="462"/>
                      <a:pt x="435" y="502"/>
                    </a:cubicBezTo>
                    <a:cubicBezTo>
                      <a:pt x="417" y="540"/>
                      <a:pt x="268" y="539"/>
                      <a:pt x="229" y="534"/>
                    </a:cubicBezTo>
                    <a:cubicBezTo>
                      <a:pt x="208" y="532"/>
                      <a:pt x="99" y="525"/>
                      <a:pt x="0" y="519"/>
                    </a:cubicBezTo>
                    <a:cubicBezTo>
                      <a:pt x="5" y="491"/>
                      <a:pt x="9" y="463"/>
                      <a:pt x="8" y="434"/>
                    </a:cubicBezTo>
                    <a:cubicBezTo>
                      <a:pt x="34" y="435"/>
                      <a:pt x="253" y="463"/>
                      <a:pt x="311" y="425"/>
                    </a:cubicBezTo>
                    <a:cubicBezTo>
                      <a:pt x="319" y="420"/>
                      <a:pt x="386" y="226"/>
                      <a:pt x="386" y="226"/>
                    </a:cubicBezTo>
                    <a:cubicBezTo>
                      <a:pt x="386" y="226"/>
                      <a:pt x="382" y="106"/>
                      <a:pt x="421" y="44"/>
                    </a:cubicBezTo>
                    <a:cubicBezTo>
                      <a:pt x="449" y="0"/>
                      <a:pt x="485" y="18"/>
                      <a:pt x="485" y="1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0" name="iśḷïdè"/>
              <p:cNvSpPr/>
              <p:nvPr/>
            </p:nvSpPr>
            <p:spPr bwMode="auto">
              <a:xfrm>
                <a:off x="3317872" y="4953382"/>
                <a:ext cx="1146178" cy="1032649"/>
              </a:xfrm>
              <a:custGeom>
                <a:avLst/>
                <a:gdLst>
                  <a:gd name="T0" fmla="*/ 510 w 588"/>
                  <a:gd name="T1" fmla="*/ 246 h 531"/>
                  <a:gd name="T2" fmla="*/ 486 w 588"/>
                  <a:gd name="T3" fmla="*/ 9 h 531"/>
                  <a:gd name="T4" fmla="*/ 470 w 588"/>
                  <a:gd name="T5" fmla="*/ 6 h 531"/>
                  <a:gd name="T6" fmla="*/ 426 w 588"/>
                  <a:gd name="T7" fmla="*/ 35 h 531"/>
                  <a:gd name="T8" fmla="*/ 392 w 588"/>
                  <a:gd name="T9" fmla="*/ 215 h 531"/>
                  <a:gd name="T10" fmla="*/ 392 w 588"/>
                  <a:gd name="T11" fmla="*/ 216 h 531"/>
                  <a:gd name="T12" fmla="*/ 316 w 588"/>
                  <a:gd name="T13" fmla="*/ 418 h 531"/>
                  <a:gd name="T14" fmla="*/ 191 w 588"/>
                  <a:gd name="T15" fmla="*/ 438 h 531"/>
                  <a:gd name="T16" fmla="*/ 32 w 588"/>
                  <a:gd name="T17" fmla="*/ 429 h 531"/>
                  <a:gd name="T18" fmla="*/ 14 w 588"/>
                  <a:gd name="T19" fmla="*/ 427 h 531"/>
                  <a:gd name="T20" fmla="*/ 7 w 588"/>
                  <a:gd name="T21" fmla="*/ 507 h 531"/>
                  <a:gd name="T22" fmla="*/ 232 w 588"/>
                  <a:gd name="T23" fmla="*/ 522 h 531"/>
                  <a:gd name="T24" fmla="*/ 284 w 588"/>
                  <a:gd name="T25" fmla="*/ 524 h 531"/>
                  <a:gd name="T26" fmla="*/ 435 w 588"/>
                  <a:gd name="T27" fmla="*/ 491 h 531"/>
                  <a:gd name="T28" fmla="*/ 475 w 588"/>
                  <a:gd name="T29" fmla="*/ 361 h 531"/>
                  <a:gd name="T30" fmla="*/ 507 w 588"/>
                  <a:gd name="T31" fmla="*/ 253 h 531"/>
                  <a:gd name="T32" fmla="*/ 510 w 588"/>
                  <a:gd name="T33" fmla="*/ 246 h 531"/>
                  <a:gd name="T34" fmla="*/ 489 w 588"/>
                  <a:gd name="T35" fmla="*/ 4 h 531"/>
                  <a:gd name="T36" fmla="*/ 550 w 588"/>
                  <a:gd name="T37" fmla="*/ 132 h 531"/>
                  <a:gd name="T38" fmla="*/ 517 w 588"/>
                  <a:gd name="T39" fmla="*/ 249 h 531"/>
                  <a:gd name="T40" fmla="*/ 513 w 588"/>
                  <a:gd name="T41" fmla="*/ 256 h 531"/>
                  <a:gd name="T42" fmla="*/ 481 w 588"/>
                  <a:gd name="T43" fmla="*/ 363 h 531"/>
                  <a:gd name="T44" fmla="*/ 441 w 588"/>
                  <a:gd name="T45" fmla="*/ 493 h 531"/>
                  <a:gd name="T46" fmla="*/ 284 w 588"/>
                  <a:gd name="T47" fmla="*/ 530 h 531"/>
                  <a:gd name="T48" fmla="*/ 232 w 588"/>
                  <a:gd name="T49" fmla="*/ 528 h 531"/>
                  <a:gd name="T50" fmla="*/ 3 w 588"/>
                  <a:gd name="T51" fmla="*/ 513 h 531"/>
                  <a:gd name="T52" fmla="*/ 1 w 588"/>
                  <a:gd name="T53" fmla="*/ 512 h 531"/>
                  <a:gd name="T54" fmla="*/ 0 w 588"/>
                  <a:gd name="T55" fmla="*/ 509 h 531"/>
                  <a:gd name="T56" fmla="*/ 7 w 588"/>
                  <a:gd name="T57" fmla="*/ 424 h 531"/>
                  <a:gd name="T58" fmla="*/ 9 w 588"/>
                  <a:gd name="T59" fmla="*/ 422 h 531"/>
                  <a:gd name="T60" fmla="*/ 11 w 588"/>
                  <a:gd name="T61" fmla="*/ 421 h 531"/>
                  <a:gd name="T62" fmla="*/ 32 w 588"/>
                  <a:gd name="T63" fmla="*/ 422 h 531"/>
                  <a:gd name="T64" fmla="*/ 191 w 588"/>
                  <a:gd name="T65" fmla="*/ 432 h 531"/>
                  <a:gd name="T66" fmla="*/ 313 w 588"/>
                  <a:gd name="T67" fmla="*/ 413 h 531"/>
                  <a:gd name="T68" fmla="*/ 385 w 588"/>
                  <a:gd name="T69" fmla="*/ 215 h 531"/>
                  <a:gd name="T70" fmla="*/ 421 w 588"/>
                  <a:gd name="T71" fmla="*/ 32 h 531"/>
                  <a:gd name="T72" fmla="*/ 470 w 588"/>
                  <a:gd name="T73" fmla="*/ 0 h 531"/>
                  <a:gd name="T74" fmla="*/ 489 w 588"/>
                  <a:gd name="T75" fmla="*/ 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8" h="531">
                    <a:moveTo>
                      <a:pt x="510" y="246"/>
                    </a:moveTo>
                    <a:cubicBezTo>
                      <a:pt x="532" y="197"/>
                      <a:pt x="587" y="68"/>
                      <a:pt x="486" y="9"/>
                    </a:cubicBezTo>
                    <a:cubicBezTo>
                      <a:pt x="486" y="9"/>
                      <a:pt x="479" y="6"/>
                      <a:pt x="470" y="6"/>
                    </a:cubicBezTo>
                    <a:cubicBezTo>
                      <a:pt x="458" y="6"/>
                      <a:pt x="442" y="11"/>
                      <a:pt x="426" y="35"/>
                    </a:cubicBezTo>
                    <a:cubicBezTo>
                      <a:pt x="388" y="95"/>
                      <a:pt x="392" y="214"/>
                      <a:pt x="392" y="215"/>
                    </a:cubicBezTo>
                    <a:lnTo>
                      <a:pt x="392" y="216"/>
                    </a:lnTo>
                    <a:cubicBezTo>
                      <a:pt x="376" y="262"/>
                      <a:pt x="324" y="413"/>
                      <a:pt x="316" y="418"/>
                    </a:cubicBezTo>
                    <a:cubicBezTo>
                      <a:pt x="295" y="432"/>
                      <a:pt x="253" y="438"/>
                      <a:pt x="191" y="438"/>
                    </a:cubicBezTo>
                    <a:cubicBezTo>
                      <a:pt x="130" y="438"/>
                      <a:pt x="66" y="432"/>
                      <a:pt x="32" y="429"/>
                    </a:cubicBezTo>
                    <a:cubicBezTo>
                      <a:pt x="24" y="428"/>
                      <a:pt x="18" y="428"/>
                      <a:pt x="14" y="427"/>
                    </a:cubicBezTo>
                    <a:cubicBezTo>
                      <a:pt x="14" y="452"/>
                      <a:pt x="12" y="478"/>
                      <a:pt x="7" y="507"/>
                    </a:cubicBezTo>
                    <a:cubicBezTo>
                      <a:pt x="109" y="513"/>
                      <a:pt x="212" y="520"/>
                      <a:pt x="232" y="522"/>
                    </a:cubicBezTo>
                    <a:cubicBezTo>
                      <a:pt x="242" y="523"/>
                      <a:pt x="260" y="524"/>
                      <a:pt x="284" y="524"/>
                    </a:cubicBezTo>
                    <a:cubicBezTo>
                      <a:pt x="369" y="524"/>
                      <a:pt x="426" y="511"/>
                      <a:pt x="435" y="491"/>
                    </a:cubicBezTo>
                    <a:cubicBezTo>
                      <a:pt x="445" y="470"/>
                      <a:pt x="460" y="414"/>
                      <a:pt x="475" y="361"/>
                    </a:cubicBezTo>
                    <a:cubicBezTo>
                      <a:pt x="488" y="315"/>
                      <a:pt x="500" y="271"/>
                      <a:pt x="507" y="253"/>
                    </a:cubicBezTo>
                    <a:cubicBezTo>
                      <a:pt x="508" y="251"/>
                      <a:pt x="509" y="249"/>
                      <a:pt x="510" y="246"/>
                    </a:cubicBezTo>
                    <a:close/>
                    <a:moveTo>
                      <a:pt x="489" y="4"/>
                    </a:moveTo>
                    <a:cubicBezTo>
                      <a:pt x="535" y="30"/>
                      <a:pt x="555" y="73"/>
                      <a:pt x="550" y="132"/>
                    </a:cubicBezTo>
                    <a:cubicBezTo>
                      <a:pt x="546" y="180"/>
                      <a:pt x="526" y="224"/>
                      <a:pt x="517" y="249"/>
                    </a:cubicBezTo>
                    <a:cubicBezTo>
                      <a:pt x="515" y="251"/>
                      <a:pt x="514" y="253"/>
                      <a:pt x="513" y="256"/>
                    </a:cubicBezTo>
                    <a:cubicBezTo>
                      <a:pt x="506" y="274"/>
                      <a:pt x="494" y="317"/>
                      <a:pt x="481" y="363"/>
                    </a:cubicBezTo>
                    <a:cubicBezTo>
                      <a:pt x="467" y="416"/>
                      <a:pt x="451" y="472"/>
                      <a:pt x="441" y="493"/>
                    </a:cubicBezTo>
                    <a:cubicBezTo>
                      <a:pt x="425" y="526"/>
                      <a:pt x="326" y="530"/>
                      <a:pt x="284" y="530"/>
                    </a:cubicBezTo>
                    <a:cubicBezTo>
                      <a:pt x="260" y="530"/>
                      <a:pt x="242" y="529"/>
                      <a:pt x="232" y="528"/>
                    </a:cubicBezTo>
                    <a:cubicBezTo>
                      <a:pt x="211" y="526"/>
                      <a:pt x="107" y="519"/>
                      <a:pt x="3" y="513"/>
                    </a:cubicBezTo>
                    <a:cubicBezTo>
                      <a:pt x="2" y="513"/>
                      <a:pt x="1" y="513"/>
                      <a:pt x="1" y="512"/>
                    </a:cubicBezTo>
                    <a:cubicBezTo>
                      <a:pt x="0" y="511"/>
                      <a:pt x="0" y="510"/>
                      <a:pt x="0" y="509"/>
                    </a:cubicBezTo>
                    <a:cubicBezTo>
                      <a:pt x="6" y="478"/>
                      <a:pt x="8" y="451"/>
                      <a:pt x="7" y="424"/>
                    </a:cubicBezTo>
                    <a:cubicBezTo>
                      <a:pt x="7" y="423"/>
                      <a:pt x="8" y="422"/>
                      <a:pt x="9" y="422"/>
                    </a:cubicBezTo>
                    <a:cubicBezTo>
                      <a:pt x="9" y="421"/>
                      <a:pt x="10" y="421"/>
                      <a:pt x="11" y="421"/>
                    </a:cubicBezTo>
                    <a:cubicBezTo>
                      <a:pt x="14" y="421"/>
                      <a:pt x="22" y="422"/>
                      <a:pt x="32" y="422"/>
                    </a:cubicBezTo>
                    <a:cubicBezTo>
                      <a:pt x="66" y="426"/>
                      <a:pt x="130" y="432"/>
                      <a:pt x="191" y="432"/>
                    </a:cubicBezTo>
                    <a:cubicBezTo>
                      <a:pt x="252" y="432"/>
                      <a:pt x="293" y="426"/>
                      <a:pt x="313" y="413"/>
                    </a:cubicBezTo>
                    <a:cubicBezTo>
                      <a:pt x="319" y="407"/>
                      <a:pt x="360" y="291"/>
                      <a:pt x="385" y="215"/>
                    </a:cubicBezTo>
                    <a:cubicBezTo>
                      <a:pt x="385" y="205"/>
                      <a:pt x="382" y="92"/>
                      <a:pt x="421" y="32"/>
                    </a:cubicBezTo>
                    <a:cubicBezTo>
                      <a:pt x="438" y="5"/>
                      <a:pt x="457" y="0"/>
                      <a:pt x="470" y="0"/>
                    </a:cubicBezTo>
                    <a:cubicBezTo>
                      <a:pt x="481" y="0"/>
                      <a:pt x="488" y="4"/>
                      <a:pt x="489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1" name="íṩḷiďé"/>
              <p:cNvSpPr/>
              <p:nvPr/>
            </p:nvSpPr>
            <p:spPr bwMode="auto">
              <a:xfrm>
                <a:off x="3628115" y="4893147"/>
                <a:ext cx="17236" cy="43024"/>
              </a:xfrm>
              <a:custGeom>
                <a:avLst/>
                <a:gdLst>
                  <a:gd name="T0" fmla="*/ 6 w 7"/>
                  <a:gd name="T1" fmla="*/ 0 h 24"/>
                  <a:gd name="T2" fmla="*/ 0 w 7"/>
                  <a:gd name="T3" fmla="*/ 23 h 24"/>
                  <a:gd name="T4" fmla="*/ 6 w 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4">
                    <a:moveTo>
                      <a:pt x="6" y="0"/>
                    </a:moveTo>
                    <a:cubicBezTo>
                      <a:pt x="5" y="9"/>
                      <a:pt x="2" y="16"/>
                      <a:pt x="0" y="23"/>
                    </a:cubicBezTo>
                    <a:lnTo>
                      <a:pt x="6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2" name="îṥḻïde"/>
              <p:cNvSpPr/>
              <p:nvPr/>
            </p:nvSpPr>
            <p:spPr bwMode="auto">
              <a:xfrm>
                <a:off x="4300308" y="4979201"/>
                <a:ext cx="103414" cy="146289"/>
              </a:xfrm>
              <a:custGeom>
                <a:avLst/>
                <a:gdLst>
                  <a:gd name="T0" fmla="*/ 0 w 54"/>
                  <a:gd name="T1" fmla="*/ 0 h 77"/>
                  <a:gd name="T2" fmla="*/ 53 w 54"/>
                  <a:gd name="T3" fmla="*/ 76 h 77"/>
                  <a:gd name="T4" fmla="*/ 0 w 54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7">
                    <a:moveTo>
                      <a:pt x="0" y="0"/>
                    </a:moveTo>
                    <a:cubicBezTo>
                      <a:pt x="28" y="21"/>
                      <a:pt x="53" y="48"/>
                      <a:pt x="53" y="76"/>
                    </a:cubicBezTo>
                    <a:cubicBezTo>
                      <a:pt x="53" y="76"/>
                      <a:pt x="31" y="42"/>
                      <a:pt x="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3" name="îSļíḍê"/>
              <p:cNvSpPr/>
              <p:nvPr/>
            </p:nvSpPr>
            <p:spPr bwMode="auto">
              <a:xfrm>
                <a:off x="3602264" y="4187504"/>
                <a:ext cx="706664" cy="1411287"/>
              </a:xfrm>
              <a:custGeom>
                <a:avLst/>
                <a:gdLst>
                  <a:gd name="T0" fmla="*/ 247 w 361"/>
                  <a:gd name="T1" fmla="*/ 54 h 724"/>
                  <a:gd name="T2" fmla="*/ 323 w 361"/>
                  <a:gd name="T3" fmla="*/ 357 h 724"/>
                  <a:gd name="T4" fmla="*/ 360 w 361"/>
                  <a:gd name="T5" fmla="*/ 404 h 724"/>
                  <a:gd name="T6" fmla="*/ 288 w 361"/>
                  <a:gd name="T7" fmla="*/ 373 h 724"/>
                  <a:gd name="T8" fmla="*/ 249 w 361"/>
                  <a:gd name="T9" fmla="*/ 396 h 724"/>
                  <a:gd name="T10" fmla="*/ 233 w 361"/>
                  <a:gd name="T11" fmla="*/ 614 h 724"/>
                  <a:gd name="T12" fmla="*/ 156 w 361"/>
                  <a:gd name="T13" fmla="*/ 690 h 724"/>
                  <a:gd name="T14" fmla="*/ 76 w 361"/>
                  <a:gd name="T15" fmla="*/ 706 h 724"/>
                  <a:gd name="T16" fmla="*/ 88 w 361"/>
                  <a:gd name="T17" fmla="*/ 609 h 724"/>
                  <a:gd name="T18" fmla="*/ 51 w 361"/>
                  <a:gd name="T19" fmla="*/ 723 h 724"/>
                  <a:gd name="T20" fmla="*/ 92 w 361"/>
                  <a:gd name="T21" fmla="*/ 503 h 724"/>
                  <a:gd name="T22" fmla="*/ 39 w 361"/>
                  <a:gd name="T23" fmla="*/ 250 h 724"/>
                  <a:gd name="T24" fmla="*/ 15 w 361"/>
                  <a:gd name="T25" fmla="*/ 358 h 724"/>
                  <a:gd name="T26" fmla="*/ 2 w 361"/>
                  <a:gd name="T27" fmla="*/ 106 h 724"/>
                  <a:gd name="T28" fmla="*/ 39 w 361"/>
                  <a:gd name="T29" fmla="*/ 32 h 724"/>
                  <a:gd name="T30" fmla="*/ 247 w 361"/>
                  <a:gd name="T31" fmla="*/ 5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1" h="724">
                    <a:moveTo>
                      <a:pt x="247" y="54"/>
                    </a:moveTo>
                    <a:cubicBezTo>
                      <a:pt x="292" y="95"/>
                      <a:pt x="276" y="299"/>
                      <a:pt x="323" y="357"/>
                    </a:cubicBezTo>
                    <a:cubicBezTo>
                      <a:pt x="336" y="372"/>
                      <a:pt x="348" y="389"/>
                      <a:pt x="360" y="404"/>
                    </a:cubicBezTo>
                    <a:cubicBezTo>
                      <a:pt x="333" y="385"/>
                      <a:pt x="304" y="373"/>
                      <a:pt x="288" y="373"/>
                    </a:cubicBezTo>
                    <a:cubicBezTo>
                      <a:pt x="271" y="373"/>
                      <a:pt x="249" y="396"/>
                      <a:pt x="249" y="396"/>
                    </a:cubicBezTo>
                    <a:cubicBezTo>
                      <a:pt x="234" y="460"/>
                      <a:pt x="233" y="608"/>
                      <a:pt x="233" y="614"/>
                    </a:cubicBezTo>
                    <a:cubicBezTo>
                      <a:pt x="233" y="620"/>
                      <a:pt x="210" y="690"/>
                      <a:pt x="156" y="690"/>
                    </a:cubicBezTo>
                    <a:cubicBezTo>
                      <a:pt x="103" y="690"/>
                      <a:pt x="76" y="706"/>
                      <a:pt x="76" y="706"/>
                    </a:cubicBezTo>
                    <a:cubicBezTo>
                      <a:pt x="69" y="680"/>
                      <a:pt x="88" y="609"/>
                      <a:pt x="88" y="609"/>
                    </a:cubicBezTo>
                    <a:cubicBezTo>
                      <a:pt x="68" y="651"/>
                      <a:pt x="51" y="723"/>
                      <a:pt x="51" y="723"/>
                    </a:cubicBezTo>
                    <a:cubicBezTo>
                      <a:pt x="35" y="680"/>
                      <a:pt x="82" y="579"/>
                      <a:pt x="92" y="503"/>
                    </a:cubicBezTo>
                    <a:cubicBezTo>
                      <a:pt x="103" y="427"/>
                      <a:pt x="39" y="250"/>
                      <a:pt x="39" y="250"/>
                    </a:cubicBezTo>
                    <a:lnTo>
                      <a:pt x="15" y="358"/>
                    </a:lnTo>
                    <a:cubicBezTo>
                      <a:pt x="25" y="287"/>
                      <a:pt x="4" y="155"/>
                      <a:pt x="2" y="106"/>
                    </a:cubicBezTo>
                    <a:cubicBezTo>
                      <a:pt x="0" y="50"/>
                      <a:pt x="39" y="32"/>
                      <a:pt x="39" y="32"/>
                    </a:cubicBezTo>
                    <a:cubicBezTo>
                      <a:pt x="66" y="0"/>
                      <a:pt x="202" y="13"/>
                      <a:pt x="247" y="5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4" name="îşḻîḓe"/>
              <p:cNvSpPr/>
              <p:nvPr/>
            </p:nvSpPr>
            <p:spPr bwMode="auto">
              <a:xfrm>
                <a:off x="3593644" y="4213318"/>
                <a:ext cx="827314" cy="1402684"/>
              </a:xfrm>
              <a:custGeom>
                <a:avLst/>
                <a:gdLst>
                  <a:gd name="T0" fmla="*/ 412 w 422"/>
                  <a:gd name="T1" fmla="*/ 456 h 717"/>
                  <a:gd name="T2" fmla="*/ 293 w 422"/>
                  <a:gd name="T3" fmla="*/ 359 h 717"/>
                  <a:gd name="T4" fmla="*/ 326 w 422"/>
                  <a:gd name="T5" fmla="*/ 348 h 717"/>
                  <a:gd name="T6" fmla="*/ 250 w 422"/>
                  <a:gd name="T7" fmla="*/ 45 h 717"/>
                  <a:gd name="T8" fmla="*/ 45 w 422"/>
                  <a:gd name="T9" fmla="*/ 22 h 717"/>
                  <a:gd name="T10" fmla="*/ 9 w 422"/>
                  <a:gd name="T11" fmla="*/ 94 h 717"/>
                  <a:gd name="T12" fmla="*/ 25 w 422"/>
                  <a:gd name="T13" fmla="*/ 307 h 717"/>
                  <a:gd name="T14" fmla="*/ 42 w 422"/>
                  <a:gd name="T15" fmla="*/ 236 h 717"/>
                  <a:gd name="T16" fmla="*/ 45 w 422"/>
                  <a:gd name="T17" fmla="*/ 238 h 717"/>
                  <a:gd name="T18" fmla="*/ 76 w 422"/>
                  <a:gd name="T19" fmla="*/ 589 h 717"/>
                  <a:gd name="T20" fmla="*/ 89 w 422"/>
                  <a:gd name="T21" fmla="*/ 599 h 717"/>
                  <a:gd name="T22" fmla="*/ 95 w 422"/>
                  <a:gd name="T23" fmla="*/ 601 h 717"/>
                  <a:gd name="T24" fmla="*/ 161 w 422"/>
                  <a:gd name="T25" fmla="*/ 677 h 717"/>
                  <a:gd name="T26" fmla="*/ 250 w 422"/>
                  <a:gd name="T27" fmla="*/ 384 h 717"/>
                  <a:gd name="T28" fmla="*/ 293 w 422"/>
                  <a:gd name="T29" fmla="*/ 359 h 717"/>
                  <a:gd name="T30" fmla="*/ 421 w 422"/>
                  <a:gd name="T31" fmla="*/ 469 h 717"/>
                  <a:gd name="T32" fmla="*/ 418 w 422"/>
                  <a:gd name="T33" fmla="*/ 473 h 717"/>
                  <a:gd name="T34" fmla="*/ 415 w 422"/>
                  <a:gd name="T35" fmla="*/ 471 h 717"/>
                  <a:gd name="T36" fmla="*/ 293 w 422"/>
                  <a:gd name="T37" fmla="*/ 366 h 717"/>
                  <a:gd name="T38" fmla="*/ 241 w 422"/>
                  <a:gd name="T39" fmla="*/ 604 h 717"/>
                  <a:gd name="T40" fmla="*/ 82 w 422"/>
                  <a:gd name="T41" fmla="*/ 699 h 717"/>
                  <a:gd name="T42" fmla="*/ 77 w 422"/>
                  <a:gd name="T43" fmla="*/ 697 h 717"/>
                  <a:gd name="T44" fmla="*/ 58 w 422"/>
                  <a:gd name="T45" fmla="*/ 714 h 717"/>
                  <a:gd name="T46" fmla="*/ 52 w 422"/>
                  <a:gd name="T47" fmla="*/ 715 h 717"/>
                  <a:gd name="T48" fmla="*/ 93 w 422"/>
                  <a:gd name="T49" fmla="*/ 492 h 717"/>
                  <a:gd name="T50" fmla="*/ 22 w 422"/>
                  <a:gd name="T51" fmla="*/ 348 h 717"/>
                  <a:gd name="T52" fmla="*/ 13 w 422"/>
                  <a:gd name="T53" fmla="*/ 374 h 717"/>
                  <a:gd name="T54" fmla="*/ 16 w 422"/>
                  <a:gd name="T55" fmla="*/ 346 h 717"/>
                  <a:gd name="T56" fmla="*/ 3 w 422"/>
                  <a:gd name="T57" fmla="*/ 95 h 717"/>
                  <a:gd name="T58" fmla="*/ 110 w 422"/>
                  <a:gd name="T59" fmla="*/ 0 h 717"/>
                  <a:gd name="T60" fmla="*/ 292 w 422"/>
                  <a:gd name="T61" fmla="*/ 188 h 717"/>
                  <a:gd name="T62" fmla="*/ 367 w 422"/>
                  <a:gd name="T63" fmla="*/ 39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2" h="717">
                    <a:moveTo>
                      <a:pt x="381" y="410"/>
                    </a:moveTo>
                    <a:cubicBezTo>
                      <a:pt x="394" y="430"/>
                      <a:pt x="405" y="446"/>
                      <a:pt x="412" y="456"/>
                    </a:cubicBezTo>
                    <a:cubicBezTo>
                      <a:pt x="408" y="441"/>
                      <a:pt x="397" y="425"/>
                      <a:pt x="381" y="410"/>
                    </a:cubicBezTo>
                    <a:close/>
                    <a:moveTo>
                      <a:pt x="293" y="359"/>
                    </a:moveTo>
                    <a:cubicBezTo>
                      <a:pt x="307" y="359"/>
                      <a:pt x="330" y="368"/>
                      <a:pt x="352" y="381"/>
                    </a:cubicBezTo>
                    <a:cubicBezTo>
                      <a:pt x="343" y="370"/>
                      <a:pt x="334" y="359"/>
                      <a:pt x="326" y="348"/>
                    </a:cubicBezTo>
                    <a:cubicBezTo>
                      <a:pt x="301" y="318"/>
                      <a:pt x="294" y="252"/>
                      <a:pt x="286" y="189"/>
                    </a:cubicBezTo>
                    <a:cubicBezTo>
                      <a:pt x="279" y="128"/>
                      <a:pt x="272" y="65"/>
                      <a:pt x="250" y="45"/>
                    </a:cubicBezTo>
                    <a:cubicBezTo>
                      <a:pt x="221" y="19"/>
                      <a:pt x="156" y="6"/>
                      <a:pt x="110" y="6"/>
                    </a:cubicBezTo>
                    <a:cubicBezTo>
                      <a:pt x="77" y="6"/>
                      <a:pt x="54" y="12"/>
                      <a:pt x="45" y="22"/>
                    </a:cubicBezTo>
                    <a:cubicBezTo>
                      <a:pt x="45" y="23"/>
                      <a:pt x="45" y="23"/>
                      <a:pt x="44" y="23"/>
                    </a:cubicBezTo>
                    <a:cubicBezTo>
                      <a:pt x="42" y="24"/>
                      <a:pt x="7" y="42"/>
                      <a:pt x="9" y="94"/>
                    </a:cubicBezTo>
                    <a:cubicBezTo>
                      <a:pt x="9" y="109"/>
                      <a:pt x="12" y="132"/>
                      <a:pt x="14" y="159"/>
                    </a:cubicBezTo>
                    <a:cubicBezTo>
                      <a:pt x="19" y="203"/>
                      <a:pt x="25" y="260"/>
                      <a:pt x="25" y="307"/>
                    </a:cubicBezTo>
                    <a:lnTo>
                      <a:pt x="40" y="238"/>
                    </a:lnTo>
                    <a:cubicBezTo>
                      <a:pt x="40" y="237"/>
                      <a:pt x="41" y="236"/>
                      <a:pt x="42" y="236"/>
                    </a:cubicBezTo>
                    <a:cubicBezTo>
                      <a:pt x="42" y="236"/>
                      <a:pt x="42" y="236"/>
                      <a:pt x="43" y="236"/>
                    </a:cubicBezTo>
                    <a:cubicBezTo>
                      <a:pt x="44" y="236"/>
                      <a:pt x="45" y="237"/>
                      <a:pt x="45" y="238"/>
                    </a:cubicBezTo>
                    <a:cubicBezTo>
                      <a:pt x="48" y="245"/>
                      <a:pt x="110" y="417"/>
                      <a:pt x="99" y="493"/>
                    </a:cubicBezTo>
                    <a:cubicBezTo>
                      <a:pt x="95" y="523"/>
                      <a:pt x="86" y="556"/>
                      <a:pt x="76" y="589"/>
                    </a:cubicBezTo>
                    <a:cubicBezTo>
                      <a:pt x="64" y="632"/>
                      <a:pt x="52" y="673"/>
                      <a:pt x="55" y="700"/>
                    </a:cubicBezTo>
                    <a:cubicBezTo>
                      <a:pt x="61" y="677"/>
                      <a:pt x="74" y="629"/>
                      <a:pt x="89" y="599"/>
                    </a:cubicBezTo>
                    <a:cubicBezTo>
                      <a:pt x="90" y="597"/>
                      <a:pt x="92" y="596"/>
                      <a:pt x="93" y="597"/>
                    </a:cubicBezTo>
                    <a:cubicBezTo>
                      <a:pt x="95" y="597"/>
                      <a:pt x="95" y="599"/>
                      <a:pt x="95" y="601"/>
                    </a:cubicBezTo>
                    <a:cubicBezTo>
                      <a:pt x="95" y="601"/>
                      <a:pt x="79" y="664"/>
                      <a:pt x="83" y="692"/>
                    </a:cubicBezTo>
                    <a:cubicBezTo>
                      <a:pt x="92" y="687"/>
                      <a:pt x="117" y="677"/>
                      <a:pt x="161" y="677"/>
                    </a:cubicBezTo>
                    <a:cubicBezTo>
                      <a:pt x="212" y="677"/>
                      <a:pt x="234" y="609"/>
                      <a:pt x="234" y="604"/>
                    </a:cubicBezTo>
                    <a:cubicBezTo>
                      <a:pt x="234" y="603"/>
                      <a:pt x="236" y="450"/>
                      <a:pt x="250" y="384"/>
                    </a:cubicBezTo>
                    <a:cubicBezTo>
                      <a:pt x="251" y="384"/>
                      <a:pt x="251" y="384"/>
                      <a:pt x="251" y="384"/>
                    </a:cubicBezTo>
                    <a:cubicBezTo>
                      <a:pt x="253" y="382"/>
                      <a:pt x="275" y="359"/>
                      <a:pt x="293" y="359"/>
                    </a:cubicBezTo>
                    <a:close/>
                    <a:moveTo>
                      <a:pt x="367" y="391"/>
                    </a:moveTo>
                    <a:cubicBezTo>
                      <a:pt x="387" y="406"/>
                      <a:pt x="420" y="434"/>
                      <a:pt x="421" y="469"/>
                    </a:cubicBezTo>
                    <a:lnTo>
                      <a:pt x="421" y="470"/>
                    </a:lnTo>
                    <a:cubicBezTo>
                      <a:pt x="421" y="471"/>
                      <a:pt x="419" y="473"/>
                      <a:pt x="418" y="473"/>
                    </a:cubicBezTo>
                    <a:cubicBezTo>
                      <a:pt x="417" y="473"/>
                      <a:pt x="417" y="473"/>
                      <a:pt x="417" y="473"/>
                    </a:cubicBezTo>
                    <a:cubicBezTo>
                      <a:pt x="416" y="473"/>
                      <a:pt x="415" y="472"/>
                      <a:pt x="415" y="471"/>
                    </a:cubicBezTo>
                    <a:cubicBezTo>
                      <a:pt x="415" y="471"/>
                      <a:pt x="393" y="437"/>
                      <a:pt x="363" y="396"/>
                    </a:cubicBezTo>
                    <a:cubicBezTo>
                      <a:pt x="335" y="376"/>
                      <a:pt x="307" y="366"/>
                      <a:pt x="293" y="366"/>
                    </a:cubicBezTo>
                    <a:cubicBezTo>
                      <a:pt x="281" y="366"/>
                      <a:pt x="263" y="381"/>
                      <a:pt x="257" y="387"/>
                    </a:cubicBezTo>
                    <a:cubicBezTo>
                      <a:pt x="242" y="453"/>
                      <a:pt x="241" y="603"/>
                      <a:pt x="241" y="604"/>
                    </a:cubicBezTo>
                    <a:cubicBezTo>
                      <a:pt x="241" y="609"/>
                      <a:pt x="218" y="684"/>
                      <a:pt x="161" y="684"/>
                    </a:cubicBezTo>
                    <a:cubicBezTo>
                      <a:pt x="108" y="684"/>
                      <a:pt x="82" y="699"/>
                      <a:pt x="82" y="699"/>
                    </a:cubicBezTo>
                    <a:cubicBezTo>
                      <a:pt x="81" y="700"/>
                      <a:pt x="79" y="700"/>
                      <a:pt x="79" y="699"/>
                    </a:cubicBezTo>
                    <a:cubicBezTo>
                      <a:pt x="78" y="699"/>
                      <a:pt x="77" y="699"/>
                      <a:pt x="77" y="697"/>
                    </a:cubicBezTo>
                    <a:cubicBezTo>
                      <a:pt x="73" y="683"/>
                      <a:pt x="77" y="656"/>
                      <a:pt x="82" y="634"/>
                    </a:cubicBezTo>
                    <a:cubicBezTo>
                      <a:pt x="68" y="671"/>
                      <a:pt x="58" y="713"/>
                      <a:pt x="58" y="714"/>
                    </a:cubicBezTo>
                    <a:cubicBezTo>
                      <a:pt x="58" y="715"/>
                      <a:pt x="57" y="716"/>
                      <a:pt x="55" y="716"/>
                    </a:cubicBezTo>
                    <a:cubicBezTo>
                      <a:pt x="54" y="716"/>
                      <a:pt x="53" y="715"/>
                      <a:pt x="52" y="715"/>
                    </a:cubicBezTo>
                    <a:cubicBezTo>
                      <a:pt x="42" y="687"/>
                      <a:pt x="56" y="638"/>
                      <a:pt x="70" y="587"/>
                    </a:cubicBezTo>
                    <a:cubicBezTo>
                      <a:pt x="80" y="555"/>
                      <a:pt x="89" y="521"/>
                      <a:pt x="93" y="492"/>
                    </a:cubicBezTo>
                    <a:cubicBezTo>
                      <a:pt x="102" y="428"/>
                      <a:pt x="57" y="289"/>
                      <a:pt x="44" y="250"/>
                    </a:cubicBezTo>
                    <a:lnTo>
                      <a:pt x="22" y="348"/>
                    </a:lnTo>
                    <a:cubicBezTo>
                      <a:pt x="21" y="357"/>
                      <a:pt x="19" y="365"/>
                      <a:pt x="16" y="372"/>
                    </a:cubicBezTo>
                    <a:cubicBezTo>
                      <a:pt x="16" y="374"/>
                      <a:pt x="15" y="375"/>
                      <a:pt x="13" y="374"/>
                    </a:cubicBezTo>
                    <a:cubicBezTo>
                      <a:pt x="11" y="374"/>
                      <a:pt x="10" y="372"/>
                      <a:pt x="11" y="370"/>
                    </a:cubicBezTo>
                    <a:lnTo>
                      <a:pt x="16" y="346"/>
                    </a:lnTo>
                    <a:cubicBezTo>
                      <a:pt x="23" y="297"/>
                      <a:pt x="14" y="218"/>
                      <a:pt x="8" y="159"/>
                    </a:cubicBezTo>
                    <a:cubicBezTo>
                      <a:pt x="5" y="133"/>
                      <a:pt x="3" y="110"/>
                      <a:pt x="3" y="95"/>
                    </a:cubicBezTo>
                    <a:cubicBezTo>
                      <a:pt x="0" y="42"/>
                      <a:pt x="35" y="21"/>
                      <a:pt x="41" y="18"/>
                    </a:cubicBezTo>
                    <a:cubicBezTo>
                      <a:pt x="54" y="2"/>
                      <a:pt x="90" y="0"/>
                      <a:pt x="110" y="0"/>
                    </a:cubicBezTo>
                    <a:cubicBezTo>
                      <a:pt x="158" y="0"/>
                      <a:pt x="224" y="13"/>
                      <a:pt x="253" y="40"/>
                    </a:cubicBezTo>
                    <a:cubicBezTo>
                      <a:pt x="277" y="62"/>
                      <a:pt x="285" y="123"/>
                      <a:pt x="292" y="188"/>
                    </a:cubicBezTo>
                    <a:cubicBezTo>
                      <a:pt x="300" y="251"/>
                      <a:pt x="307" y="316"/>
                      <a:pt x="330" y="344"/>
                    </a:cubicBezTo>
                    <a:cubicBezTo>
                      <a:pt x="342" y="359"/>
                      <a:pt x="354" y="374"/>
                      <a:pt x="367" y="39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5" name="iSḻïďê"/>
              <p:cNvSpPr/>
              <p:nvPr/>
            </p:nvSpPr>
            <p:spPr bwMode="auto">
              <a:xfrm>
                <a:off x="4162422" y="4462877"/>
                <a:ext cx="94799" cy="146289"/>
              </a:xfrm>
              <a:custGeom>
                <a:avLst/>
                <a:gdLst>
                  <a:gd name="T0" fmla="*/ 0 w 50"/>
                  <a:gd name="T1" fmla="*/ 50 h 74"/>
                  <a:gd name="T2" fmla="*/ 49 w 50"/>
                  <a:gd name="T3" fmla="*/ 0 h 74"/>
                  <a:gd name="T4" fmla="*/ 40 w 50"/>
                  <a:gd name="T5" fmla="*/ 73 h 74"/>
                  <a:gd name="T6" fmla="*/ 0 w 50"/>
                  <a:gd name="T7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4">
                    <a:moveTo>
                      <a:pt x="0" y="50"/>
                    </a:moveTo>
                    <a:cubicBezTo>
                      <a:pt x="0" y="38"/>
                      <a:pt x="49" y="0"/>
                      <a:pt x="49" y="0"/>
                    </a:cubicBezTo>
                    <a:lnTo>
                      <a:pt x="40" y="73"/>
                    </a:lnTo>
                    <a:cubicBezTo>
                      <a:pt x="40" y="73"/>
                      <a:pt x="0" y="63"/>
                      <a:pt x="0" y="5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6" name="isľïḑê"/>
              <p:cNvSpPr/>
              <p:nvPr/>
            </p:nvSpPr>
            <p:spPr bwMode="auto">
              <a:xfrm>
                <a:off x="4162422" y="4454269"/>
                <a:ext cx="112035" cy="154897"/>
              </a:xfrm>
              <a:custGeom>
                <a:avLst/>
                <a:gdLst>
                  <a:gd name="T0" fmla="*/ 40 w 57"/>
                  <a:gd name="T1" fmla="*/ 72 h 80"/>
                  <a:gd name="T2" fmla="*/ 48 w 57"/>
                  <a:gd name="T3" fmla="*/ 10 h 80"/>
                  <a:gd name="T4" fmla="*/ 6 w 57"/>
                  <a:gd name="T5" fmla="*/ 53 h 80"/>
                  <a:gd name="T6" fmla="*/ 40 w 57"/>
                  <a:gd name="T7" fmla="*/ 72 h 80"/>
                  <a:gd name="T8" fmla="*/ 53 w 57"/>
                  <a:gd name="T9" fmla="*/ 0 h 80"/>
                  <a:gd name="T10" fmla="*/ 56 w 57"/>
                  <a:gd name="T11" fmla="*/ 4 h 80"/>
                  <a:gd name="T12" fmla="*/ 46 w 57"/>
                  <a:gd name="T13" fmla="*/ 77 h 80"/>
                  <a:gd name="T14" fmla="*/ 44 w 57"/>
                  <a:gd name="T15" fmla="*/ 79 h 80"/>
                  <a:gd name="T16" fmla="*/ 43 w 57"/>
                  <a:gd name="T17" fmla="*/ 79 h 80"/>
                  <a:gd name="T18" fmla="*/ 42 w 57"/>
                  <a:gd name="T19" fmla="*/ 79 h 80"/>
                  <a:gd name="T20" fmla="*/ 0 w 57"/>
                  <a:gd name="T21" fmla="*/ 53 h 80"/>
                  <a:gd name="T22" fmla="*/ 50 w 57"/>
                  <a:gd name="T23" fmla="*/ 0 h 80"/>
                  <a:gd name="T24" fmla="*/ 53 w 57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80">
                    <a:moveTo>
                      <a:pt x="40" y="72"/>
                    </a:moveTo>
                    <a:lnTo>
                      <a:pt x="48" y="10"/>
                    </a:lnTo>
                    <a:cubicBezTo>
                      <a:pt x="29" y="26"/>
                      <a:pt x="6" y="46"/>
                      <a:pt x="6" y="53"/>
                    </a:cubicBezTo>
                    <a:cubicBezTo>
                      <a:pt x="6" y="60"/>
                      <a:pt x="25" y="68"/>
                      <a:pt x="40" y="72"/>
                    </a:cubicBezTo>
                    <a:close/>
                    <a:moveTo>
                      <a:pt x="53" y="0"/>
                    </a:moveTo>
                    <a:cubicBezTo>
                      <a:pt x="55" y="0"/>
                      <a:pt x="56" y="2"/>
                      <a:pt x="56" y="4"/>
                    </a:cubicBezTo>
                    <a:lnTo>
                      <a:pt x="46" y="77"/>
                    </a:lnTo>
                    <a:cubicBezTo>
                      <a:pt x="46" y="78"/>
                      <a:pt x="45" y="78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5" y="78"/>
                      <a:pt x="0" y="68"/>
                      <a:pt x="0" y="53"/>
                    </a:cubicBezTo>
                    <a:cubicBezTo>
                      <a:pt x="0" y="40"/>
                      <a:pt x="42" y="7"/>
                      <a:pt x="50" y="0"/>
                    </a:cubicBezTo>
                    <a:cubicBezTo>
                      <a:pt x="51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7" name="išľîḓê"/>
              <p:cNvSpPr/>
              <p:nvPr/>
            </p:nvSpPr>
            <p:spPr bwMode="auto">
              <a:xfrm>
                <a:off x="4067629" y="4290769"/>
                <a:ext cx="224064" cy="232343"/>
              </a:xfrm>
              <a:custGeom>
                <a:avLst/>
                <a:gdLst>
                  <a:gd name="T0" fmla="*/ 0 w 114"/>
                  <a:gd name="T1" fmla="*/ 33 h 121"/>
                  <a:gd name="T2" fmla="*/ 88 w 114"/>
                  <a:gd name="T3" fmla="*/ 0 h 121"/>
                  <a:gd name="T4" fmla="*/ 108 w 114"/>
                  <a:gd name="T5" fmla="*/ 91 h 121"/>
                  <a:gd name="T6" fmla="*/ 26 w 114"/>
                  <a:gd name="T7" fmla="*/ 114 h 121"/>
                  <a:gd name="T8" fmla="*/ 0 w 114"/>
                  <a:gd name="T9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1">
                    <a:moveTo>
                      <a:pt x="0" y="33"/>
                    </a:moveTo>
                    <a:cubicBezTo>
                      <a:pt x="10" y="18"/>
                      <a:pt x="88" y="0"/>
                      <a:pt x="88" y="0"/>
                    </a:cubicBezTo>
                    <a:cubicBezTo>
                      <a:pt x="88" y="0"/>
                      <a:pt x="113" y="85"/>
                      <a:pt x="108" y="91"/>
                    </a:cubicBezTo>
                    <a:cubicBezTo>
                      <a:pt x="105" y="98"/>
                      <a:pt x="41" y="120"/>
                      <a:pt x="26" y="114"/>
                    </a:cubicBezTo>
                    <a:cubicBezTo>
                      <a:pt x="12" y="107"/>
                      <a:pt x="0" y="33"/>
                      <a:pt x="0" y="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8" name="ïṣ1íḍè"/>
              <p:cNvSpPr/>
              <p:nvPr/>
            </p:nvSpPr>
            <p:spPr bwMode="auto">
              <a:xfrm>
                <a:off x="4059008" y="4282161"/>
                <a:ext cx="232685" cy="240951"/>
              </a:xfrm>
              <a:custGeom>
                <a:avLst/>
                <a:gdLst>
                  <a:gd name="T0" fmla="*/ 110 w 120"/>
                  <a:gd name="T1" fmla="*/ 94 h 124"/>
                  <a:gd name="T2" fmla="*/ 89 w 120"/>
                  <a:gd name="T3" fmla="*/ 8 h 124"/>
                  <a:gd name="T4" fmla="*/ 6 w 120"/>
                  <a:gd name="T5" fmla="*/ 37 h 124"/>
                  <a:gd name="T6" fmla="*/ 31 w 120"/>
                  <a:gd name="T7" fmla="*/ 116 h 124"/>
                  <a:gd name="T8" fmla="*/ 37 w 120"/>
                  <a:gd name="T9" fmla="*/ 117 h 124"/>
                  <a:gd name="T10" fmla="*/ 110 w 120"/>
                  <a:gd name="T11" fmla="*/ 94 h 124"/>
                  <a:gd name="T12" fmla="*/ 91 w 120"/>
                  <a:gd name="T13" fmla="*/ 1 h 124"/>
                  <a:gd name="T14" fmla="*/ 95 w 120"/>
                  <a:gd name="T15" fmla="*/ 3 h 124"/>
                  <a:gd name="T16" fmla="*/ 115 w 120"/>
                  <a:gd name="T17" fmla="*/ 97 h 124"/>
                  <a:gd name="T18" fmla="*/ 37 w 120"/>
                  <a:gd name="T19" fmla="*/ 123 h 124"/>
                  <a:gd name="T20" fmla="*/ 29 w 120"/>
                  <a:gd name="T21" fmla="*/ 121 h 124"/>
                  <a:gd name="T22" fmla="*/ 0 w 120"/>
                  <a:gd name="T23" fmla="*/ 37 h 124"/>
                  <a:gd name="T24" fmla="*/ 0 w 120"/>
                  <a:gd name="T25" fmla="*/ 35 h 124"/>
                  <a:gd name="T26" fmla="*/ 91 w 120"/>
                  <a:gd name="T27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4">
                    <a:moveTo>
                      <a:pt x="110" y="94"/>
                    </a:moveTo>
                    <a:cubicBezTo>
                      <a:pt x="111" y="88"/>
                      <a:pt x="101" y="46"/>
                      <a:pt x="89" y="8"/>
                    </a:cubicBezTo>
                    <a:cubicBezTo>
                      <a:pt x="59" y="14"/>
                      <a:pt x="15" y="28"/>
                      <a:pt x="6" y="37"/>
                    </a:cubicBezTo>
                    <a:cubicBezTo>
                      <a:pt x="11" y="67"/>
                      <a:pt x="22" y="112"/>
                      <a:pt x="31" y="116"/>
                    </a:cubicBezTo>
                    <a:cubicBezTo>
                      <a:pt x="32" y="116"/>
                      <a:pt x="33" y="117"/>
                      <a:pt x="37" y="117"/>
                    </a:cubicBezTo>
                    <a:cubicBezTo>
                      <a:pt x="58" y="117"/>
                      <a:pt x="105" y="98"/>
                      <a:pt x="110" y="94"/>
                    </a:cubicBezTo>
                    <a:close/>
                    <a:moveTo>
                      <a:pt x="91" y="1"/>
                    </a:moveTo>
                    <a:cubicBezTo>
                      <a:pt x="92" y="0"/>
                      <a:pt x="94" y="1"/>
                      <a:pt x="95" y="3"/>
                    </a:cubicBezTo>
                    <a:cubicBezTo>
                      <a:pt x="104" y="35"/>
                      <a:pt x="119" y="90"/>
                      <a:pt x="115" y="97"/>
                    </a:cubicBezTo>
                    <a:cubicBezTo>
                      <a:pt x="110" y="104"/>
                      <a:pt x="57" y="123"/>
                      <a:pt x="37" y="123"/>
                    </a:cubicBezTo>
                    <a:cubicBezTo>
                      <a:pt x="33" y="123"/>
                      <a:pt x="31" y="122"/>
                      <a:pt x="29" y="121"/>
                    </a:cubicBezTo>
                    <a:cubicBezTo>
                      <a:pt x="13" y="115"/>
                      <a:pt x="2" y="51"/>
                      <a:pt x="0" y="37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11" y="20"/>
                      <a:pt x="83" y="2"/>
                      <a:pt x="9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9" name="iŝḻïde"/>
              <p:cNvSpPr/>
              <p:nvPr/>
            </p:nvSpPr>
            <p:spPr bwMode="auto">
              <a:xfrm>
                <a:off x="4084864" y="4307980"/>
                <a:ext cx="172357" cy="189319"/>
              </a:xfrm>
              <a:custGeom>
                <a:avLst/>
                <a:gdLst>
                  <a:gd name="T0" fmla="*/ 0 w 90"/>
                  <a:gd name="T1" fmla="*/ 26 h 97"/>
                  <a:gd name="T2" fmla="*/ 71 w 90"/>
                  <a:gd name="T3" fmla="*/ 0 h 97"/>
                  <a:gd name="T4" fmla="*/ 89 w 90"/>
                  <a:gd name="T5" fmla="*/ 76 h 97"/>
                  <a:gd name="T6" fmla="*/ 24 w 90"/>
                  <a:gd name="T7" fmla="*/ 96 h 97"/>
                  <a:gd name="T8" fmla="*/ 20 w 90"/>
                  <a:gd name="T9" fmla="*/ 96 h 97"/>
                  <a:gd name="T10" fmla="*/ 0 w 90"/>
                  <a:gd name="T11" fmla="*/ 2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7">
                    <a:moveTo>
                      <a:pt x="0" y="26"/>
                    </a:moveTo>
                    <a:cubicBezTo>
                      <a:pt x="9" y="19"/>
                      <a:pt x="41" y="9"/>
                      <a:pt x="71" y="0"/>
                    </a:cubicBezTo>
                    <a:cubicBezTo>
                      <a:pt x="80" y="32"/>
                      <a:pt x="88" y="66"/>
                      <a:pt x="89" y="76"/>
                    </a:cubicBezTo>
                    <a:cubicBezTo>
                      <a:pt x="79" y="82"/>
                      <a:pt x="40" y="96"/>
                      <a:pt x="24" y="96"/>
                    </a:cubicBezTo>
                    <a:cubicBezTo>
                      <a:pt x="21" y="96"/>
                      <a:pt x="21" y="96"/>
                      <a:pt x="20" y="96"/>
                    </a:cubicBezTo>
                    <a:cubicBezTo>
                      <a:pt x="15" y="91"/>
                      <a:pt x="6" y="59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0" name="îṣḷîďê"/>
              <p:cNvSpPr/>
              <p:nvPr/>
            </p:nvSpPr>
            <p:spPr bwMode="auto">
              <a:xfrm>
                <a:off x="4084864" y="4307980"/>
                <a:ext cx="189593" cy="197922"/>
              </a:xfrm>
              <a:custGeom>
                <a:avLst/>
                <a:gdLst>
                  <a:gd name="T0" fmla="*/ 27 w 97"/>
                  <a:gd name="T1" fmla="*/ 93 h 100"/>
                  <a:gd name="T2" fmla="*/ 89 w 97"/>
                  <a:gd name="T3" fmla="*/ 75 h 100"/>
                  <a:gd name="T4" fmla="*/ 72 w 97"/>
                  <a:gd name="T5" fmla="*/ 7 h 100"/>
                  <a:gd name="T6" fmla="*/ 6 w 97"/>
                  <a:gd name="T7" fmla="*/ 30 h 100"/>
                  <a:gd name="T8" fmla="*/ 24 w 97"/>
                  <a:gd name="T9" fmla="*/ 93 h 100"/>
                  <a:gd name="T10" fmla="*/ 27 w 97"/>
                  <a:gd name="T11" fmla="*/ 93 h 100"/>
                  <a:gd name="T12" fmla="*/ 27 w 97"/>
                  <a:gd name="T13" fmla="*/ 93 h 100"/>
                  <a:gd name="T14" fmla="*/ 74 w 97"/>
                  <a:gd name="T15" fmla="*/ 1 h 100"/>
                  <a:gd name="T16" fmla="*/ 77 w 97"/>
                  <a:gd name="T17" fmla="*/ 2 h 100"/>
                  <a:gd name="T18" fmla="*/ 96 w 97"/>
                  <a:gd name="T19" fmla="*/ 77 h 100"/>
                  <a:gd name="T20" fmla="*/ 94 w 97"/>
                  <a:gd name="T21" fmla="*/ 80 h 100"/>
                  <a:gd name="T22" fmla="*/ 27 w 97"/>
                  <a:gd name="T23" fmla="*/ 99 h 100"/>
                  <a:gd name="T24" fmla="*/ 23 w 97"/>
                  <a:gd name="T25" fmla="*/ 99 h 100"/>
                  <a:gd name="T26" fmla="*/ 21 w 97"/>
                  <a:gd name="T27" fmla="*/ 98 h 100"/>
                  <a:gd name="T28" fmla="*/ 0 w 97"/>
                  <a:gd name="T29" fmla="*/ 28 h 100"/>
                  <a:gd name="T30" fmla="*/ 1 w 97"/>
                  <a:gd name="T31" fmla="*/ 25 h 100"/>
                  <a:gd name="T32" fmla="*/ 74 w 97"/>
                  <a:gd name="T33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100">
                    <a:moveTo>
                      <a:pt x="27" y="93"/>
                    </a:moveTo>
                    <a:cubicBezTo>
                      <a:pt x="42" y="93"/>
                      <a:pt x="77" y="81"/>
                      <a:pt x="89" y="75"/>
                    </a:cubicBezTo>
                    <a:cubicBezTo>
                      <a:pt x="88" y="64"/>
                      <a:pt x="81" y="37"/>
                      <a:pt x="72" y="7"/>
                    </a:cubicBezTo>
                    <a:cubicBezTo>
                      <a:pt x="42" y="14"/>
                      <a:pt x="16" y="24"/>
                      <a:pt x="6" y="30"/>
                    </a:cubicBezTo>
                    <a:cubicBezTo>
                      <a:pt x="12" y="61"/>
                      <a:pt x="21" y="87"/>
                      <a:pt x="24" y="93"/>
                    </a:cubicBezTo>
                    <a:cubicBezTo>
                      <a:pt x="25" y="93"/>
                      <a:pt x="26" y="93"/>
                      <a:pt x="27" y="93"/>
                    </a:cubicBezTo>
                    <a:lnTo>
                      <a:pt x="27" y="93"/>
                    </a:lnTo>
                    <a:close/>
                    <a:moveTo>
                      <a:pt x="74" y="1"/>
                    </a:moveTo>
                    <a:cubicBezTo>
                      <a:pt x="75" y="0"/>
                      <a:pt x="77" y="1"/>
                      <a:pt x="77" y="2"/>
                    </a:cubicBezTo>
                    <a:cubicBezTo>
                      <a:pt x="85" y="30"/>
                      <a:pt x="94" y="65"/>
                      <a:pt x="96" y="77"/>
                    </a:cubicBezTo>
                    <a:cubicBezTo>
                      <a:pt x="96" y="78"/>
                      <a:pt x="95" y="79"/>
                      <a:pt x="94" y="80"/>
                    </a:cubicBezTo>
                    <a:cubicBezTo>
                      <a:pt x="84" y="85"/>
                      <a:pt x="45" y="99"/>
                      <a:pt x="27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2" y="99"/>
                      <a:pt x="21" y="99"/>
                      <a:pt x="21" y="98"/>
                    </a:cubicBezTo>
                    <a:cubicBezTo>
                      <a:pt x="14" y="92"/>
                      <a:pt x="5" y="57"/>
                      <a:pt x="0" y="28"/>
                    </a:cubicBezTo>
                    <a:cubicBezTo>
                      <a:pt x="0" y="28"/>
                      <a:pt x="0" y="26"/>
                      <a:pt x="1" y="25"/>
                    </a:cubicBezTo>
                    <a:cubicBezTo>
                      <a:pt x="12" y="18"/>
                      <a:pt x="46" y="7"/>
                      <a:pt x="74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1" name="îṥļïḓê"/>
              <p:cNvSpPr/>
              <p:nvPr/>
            </p:nvSpPr>
            <p:spPr bwMode="auto">
              <a:xfrm>
                <a:off x="4196894" y="3929342"/>
                <a:ext cx="879021" cy="1247781"/>
              </a:xfrm>
              <a:custGeom>
                <a:avLst/>
                <a:gdLst>
                  <a:gd name="T0" fmla="*/ 351 w 448"/>
                  <a:gd name="T1" fmla="*/ 56 h 641"/>
                  <a:gd name="T2" fmla="*/ 434 w 448"/>
                  <a:gd name="T3" fmla="*/ 199 h 641"/>
                  <a:gd name="T4" fmla="*/ 401 w 448"/>
                  <a:gd name="T5" fmla="*/ 339 h 641"/>
                  <a:gd name="T6" fmla="*/ 417 w 448"/>
                  <a:gd name="T7" fmla="*/ 442 h 641"/>
                  <a:gd name="T8" fmla="*/ 422 w 448"/>
                  <a:gd name="T9" fmla="*/ 481 h 641"/>
                  <a:gd name="T10" fmla="*/ 180 w 448"/>
                  <a:gd name="T11" fmla="*/ 637 h 641"/>
                  <a:gd name="T12" fmla="*/ 129 w 448"/>
                  <a:gd name="T13" fmla="*/ 541 h 641"/>
                  <a:gd name="T14" fmla="*/ 94 w 448"/>
                  <a:gd name="T15" fmla="*/ 479 h 641"/>
                  <a:gd name="T16" fmla="*/ 12 w 448"/>
                  <a:gd name="T17" fmla="*/ 460 h 641"/>
                  <a:gd name="T18" fmla="*/ 0 w 448"/>
                  <a:gd name="T19" fmla="*/ 322 h 641"/>
                  <a:gd name="T20" fmla="*/ 10 w 448"/>
                  <a:gd name="T21" fmla="*/ 271 h 641"/>
                  <a:gd name="T22" fmla="*/ 0 w 448"/>
                  <a:gd name="T23" fmla="*/ 221 h 641"/>
                  <a:gd name="T24" fmla="*/ 24 w 448"/>
                  <a:gd name="T25" fmla="*/ 145 h 641"/>
                  <a:gd name="T26" fmla="*/ 88 w 448"/>
                  <a:gd name="T27" fmla="*/ 41 h 641"/>
                  <a:gd name="T28" fmla="*/ 351 w 448"/>
                  <a:gd name="T29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8" h="641">
                    <a:moveTo>
                      <a:pt x="351" y="56"/>
                    </a:moveTo>
                    <a:cubicBezTo>
                      <a:pt x="440" y="77"/>
                      <a:pt x="434" y="199"/>
                      <a:pt x="434" y="199"/>
                    </a:cubicBezTo>
                    <a:cubicBezTo>
                      <a:pt x="434" y="199"/>
                      <a:pt x="399" y="333"/>
                      <a:pt x="401" y="339"/>
                    </a:cubicBezTo>
                    <a:cubicBezTo>
                      <a:pt x="403" y="345"/>
                      <a:pt x="417" y="442"/>
                      <a:pt x="417" y="442"/>
                    </a:cubicBezTo>
                    <a:cubicBezTo>
                      <a:pt x="417" y="442"/>
                      <a:pt x="447" y="469"/>
                      <a:pt x="422" y="481"/>
                    </a:cubicBezTo>
                    <a:cubicBezTo>
                      <a:pt x="397" y="493"/>
                      <a:pt x="193" y="640"/>
                      <a:pt x="180" y="637"/>
                    </a:cubicBezTo>
                    <a:cubicBezTo>
                      <a:pt x="168" y="635"/>
                      <a:pt x="129" y="541"/>
                      <a:pt x="129" y="541"/>
                    </a:cubicBezTo>
                    <a:cubicBezTo>
                      <a:pt x="129" y="541"/>
                      <a:pt x="115" y="469"/>
                      <a:pt x="94" y="479"/>
                    </a:cubicBezTo>
                    <a:cubicBezTo>
                      <a:pt x="74" y="489"/>
                      <a:pt x="12" y="460"/>
                      <a:pt x="12" y="460"/>
                    </a:cubicBezTo>
                    <a:lnTo>
                      <a:pt x="0" y="322"/>
                    </a:lnTo>
                    <a:lnTo>
                      <a:pt x="10" y="271"/>
                    </a:lnTo>
                    <a:lnTo>
                      <a:pt x="0" y="221"/>
                    </a:lnTo>
                    <a:lnTo>
                      <a:pt x="24" y="145"/>
                    </a:lnTo>
                    <a:cubicBezTo>
                      <a:pt x="24" y="145"/>
                      <a:pt x="56" y="83"/>
                      <a:pt x="88" y="41"/>
                    </a:cubicBezTo>
                    <a:cubicBezTo>
                      <a:pt x="121" y="0"/>
                      <a:pt x="263" y="35"/>
                      <a:pt x="351" y="5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2" name="îṧľîḍé"/>
              <p:cNvSpPr/>
              <p:nvPr/>
            </p:nvSpPr>
            <p:spPr bwMode="auto">
              <a:xfrm>
                <a:off x="4188279" y="3963763"/>
                <a:ext cx="879021" cy="1221968"/>
              </a:xfrm>
              <a:custGeom>
                <a:avLst/>
                <a:gdLst>
                  <a:gd name="T0" fmla="*/ 436 w 448"/>
                  <a:gd name="T1" fmla="*/ 179 h 624"/>
                  <a:gd name="T2" fmla="*/ 356 w 448"/>
                  <a:gd name="T3" fmla="*/ 39 h 624"/>
                  <a:gd name="T4" fmla="*/ 346 w 448"/>
                  <a:gd name="T5" fmla="*/ 37 h 624"/>
                  <a:gd name="T6" fmla="*/ 157 w 448"/>
                  <a:gd name="T7" fmla="*/ 6 h 624"/>
                  <a:gd name="T8" fmla="*/ 95 w 448"/>
                  <a:gd name="T9" fmla="*/ 24 h 624"/>
                  <a:gd name="T10" fmla="*/ 31 w 448"/>
                  <a:gd name="T11" fmla="*/ 126 h 624"/>
                  <a:gd name="T12" fmla="*/ 7 w 448"/>
                  <a:gd name="T13" fmla="*/ 203 h 624"/>
                  <a:gd name="T14" fmla="*/ 16 w 448"/>
                  <a:gd name="T15" fmla="*/ 252 h 624"/>
                  <a:gd name="T16" fmla="*/ 16 w 448"/>
                  <a:gd name="T17" fmla="*/ 253 h 624"/>
                  <a:gd name="T18" fmla="*/ 7 w 448"/>
                  <a:gd name="T19" fmla="*/ 304 h 624"/>
                  <a:gd name="T20" fmla="*/ 19 w 448"/>
                  <a:gd name="T21" fmla="*/ 440 h 624"/>
                  <a:gd name="T22" fmla="*/ 86 w 448"/>
                  <a:gd name="T23" fmla="*/ 460 h 624"/>
                  <a:gd name="T24" fmla="*/ 97 w 448"/>
                  <a:gd name="T25" fmla="*/ 458 h 624"/>
                  <a:gd name="T26" fmla="*/ 102 w 448"/>
                  <a:gd name="T27" fmla="*/ 457 h 624"/>
                  <a:gd name="T28" fmla="*/ 136 w 448"/>
                  <a:gd name="T29" fmla="*/ 522 h 624"/>
                  <a:gd name="T30" fmla="*/ 186 w 448"/>
                  <a:gd name="T31" fmla="*/ 617 h 624"/>
                  <a:gd name="T32" fmla="*/ 334 w 448"/>
                  <a:gd name="T33" fmla="*/ 520 h 624"/>
                  <a:gd name="T34" fmla="*/ 425 w 448"/>
                  <a:gd name="T35" fmla="*/ 460 h 624"/>
                  <a:gd name="T36" fmla="*/ 434 w 448"/>
                  <a:gd name="T37" fmla="*/ 451 h 624"/>
                  <a:gd name="T38" fmla="*/ 421 w 448"/>
                  <a:gd name="T39" fmla="*/ 426 h 624"/>
                  <a:gd name="T40" fmla="*/ 419 w 448"/>
                  <a:gd name="T41" fmla="*/ 424 h 624"/>
                  <a:gd name="T42" fmla="*/ 403 w 448"/>
                  <a:gd name="T43" fmla="*/ 322 h 624"/>
                  <a:gd name="T44" fmla="*/ 436 w 448"/>
                  <a:gd name="T45" fmla="*/ 179 h 624"/>
                  <a:gd name="T46" fmla="*/ 357 w 448"/>
                  <a:gd name="T47" fmla="*/ 34 h 624"/>
                  <a:gd name="T48" fmla="*/ 442 w 448"/>
                  <a:gd name="T49" fmla="*/ 180 h 624"/>
                  <a:gd name="T50" fmla="*/ 442 w 448"/>
                  <a:gd name="T51" fmla="*/ 181 h 624"/>
                  <a:gd name="T52" fmla="*/ 409 w 448"/>
                  <a:gd name="T53" fmla="*/ 319 h 624"/>
                  <a:gd name="T54" fmla="*/ 425 w 448"/>
                  <a:gd name="T55" fmla="*/ 422 h 624"/>
                  <a:gd name="T56" fmla="*/ 440 w 448"/>
                  <a:gd name="T57" fmla="*/ 451 h 624"/>
                  <a:gd name="T58" fmla="*/ 428 w 448"/>
                  <a:gd name="T59" fmla="*/ 466 h 624"/>
                  <a:gd name="T60" fmla="*/ 337 w 448"/>
                  <a:gd name="T61" fmla="*/ 526 h 624"/>
                  <a:gd name="T62" fmla="*/ 186 w 448"/>
                  <a:gd name="T63" fmla="*/ 623 h 624"/>
                  <a:gd name="T64" fmla="*/ 185 w 448"/>
                  <a:gd name="T65" fmla="*/ 623 h 624"/>
                  <a:gd name="T66" fmla="*/ 131 w 448"/>
                  <a:gd name="T67" fmla="*/ 524 h 624"/>
                  <a:gd name="T68" fmla="*/ 130 w 448"/>
                  <a:gd name="T69" fmla="*/ 523 h 624"/>
                  <a:gd name="T70" fmla="*/ 102 w 448"/>
                  <a:gd name="T71" fmla="*/ 463 h 624"/>
                  <a:gd name="T72" fmla="*/ 100 w 448"/>
                  <a:gd name="T73" fmla="*/ 463 h 624"/>
                  <a:gd name="T74" fmla="*/ 86 w 448"/>
                  <a:gd name="T75" fmla="*/ 466 h 624"/>
                  <a:gd name="T76" fmla="*/ 14 w 448"/>
                  <a:gd name="T77" fmla="*/ 445 h 624"/>
                  <a:gd name="T78" fmla="*/ 13 w 448"/>
                  <a:gd name="T79" fmla="*/ 442 h 624"/>
                  <a:gd name="T80" fmla="*/ 0 w 448"/>
                  <a:gd name="T81" fmla="*/ 304 h 624"/>
                  <a:gd name="T82" fmla="*/ 0 w 448"/>
                  <a:gd name="T83" fmla="*/ 304 h 624"/>
                  <a:gd name="T84" fmla="*/ 10 w 448"/>
                  <a:gd name="T85" fmla="*/ 252 h 624"/>
                  <a:gd name="T86" fmla="*/ 0 w 448"/>
                  <a:gd name="T87" fmla="*/ 203 h 624"/>
                  <a:gd name="T88" fmla="*/ 0 w 448"/>
                  <a:gd name="T89" fmla="*/ 202 h 624"/>
                  <a:gd name="T90" fmla="*/ 25 w 448"/>
                  <a:gd name="T91" fmla="*/ 124 h 624"/>
                  <a:gd name="T92" fmla="*/ 90 w 448"/>
                  <a:gd name="T93" fmla="*/ 20 h 624"/>
                  <a:gd name="T94" fmla="*/ 157 w 448"/>
                  <a:gd name="T95" fmla="*/ 0 h 624"/>
                  <a:gd name="T96" fmla="*/ 347 w 448"/>
                  <a:gd name="T97" fmla="*/ 32 h 624"/>
                  <a:gd name="T98" fmla="*/ 357 w 448"/>
                  <a:gd name="T99" fmla="*/ 3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8" h="624">
                    <a:moveTo>
                      <a:pt x="436" y="179"/>
                    </a:moveTo>
                    <a:cubicBezTo>
                      <a:pt x="436" y="173"/>
                      <a:pt x="439" y="59"/>
                      <a:pt x="356" y="39"/>
                    </a:cubicBezTo>
                    <a:lnTo>
                      <a:pt x="346" y="37"/>
                    </a:lnTo>
                    <a:cubicBezTo>
                      <a:pt x="290" y="24"/>
                      <a:pt x="212" y="6"/>
                      <a:pt x="157" y="6"/>
                    </a:cubicBezTo>
                    <a:cubicBezTo>
                      <a:pt x="125" y="6"/>
                      <a:pt x="104" y="12"/>
                      <a:pt x="95" y="24"/>
                    </a:cubicBezTo>
                    <a:cubicBezTo>
                      <a:pt x="63" y="63"/>
                      <a:pt x="33" y="123"/>
                      <a:pt x="31" y="126"/>
                    </a:cubicBezTo>
                    <a:lnTo>
                      <a:pt x="7" y="203"/>
                    </a:lnTo>
                    <a:lnTo>
                      <a:pt x="16" y="252"/>
                    </a:lnTo>
                    <a:lnTo>
                      <a:pt x="16" y="253"/>
                    </a:lnTo>
                    <a:lnTo>
                      <a:pt x="7" y="304"/>
                    </a:lnTo>
                    <a:lnTo>
                      <a:pt x="19" y="440"/>
                    </a:lnTo>
                    <a:cubicBezTo>
                      <a:pt x="27" y="444"/>
                      <a:pt x="64" y="460"/>
                      <a:pt x="86" y="460"/>
                    </a:cubicBezTo>
                    <a:cubicBezTo>
                      <a:pt x="91" y="460"/>
                      <a:pt x="95" y="459"/>
                      <a:pt x="97" y="458"/>
                    </a:cubicBezTo>
                    <a:cubicBezTo>
                      <a:pt x="99" y="457"/>
                      <a:pt x="101" y="457"/>
                      <a:pt x="102" y="457"/>
                    </a:cubicBezTo>
                    <a:cubicBezTo>
                      <a:pt x="122" y="457"/>
                      <a:pt x="134" y="510"/>
                      <a:pt x="136" y="522"/>
                    </a:cubicBezTo>
                    <a:cubicBezTo>
                      <a:pt x="154" y="566"/>
                      <a:pt x="179" y="614"/>
                      <a:pt x="186" y="617"/>
                    </a:cubicBezTo>
                    <a:cubicBezTo>
                      <a:pt x="195" y="615"/>
                      <a:pt x="275" y="561"/>
                      <a:pt x="334" y="520"/>
                    </a:cubicBezTo>
                    <a:cubicBezTo>
                      <a:pt x="378" y="491"/>
                      <a:pt x="415" y="465"/>
                      <a:pt x="425" y="460"/>
                    </a:cubicBezTo>
                    <a:cubicBezTo>
                      <a:pt x="431" y="457"/>
                      <a:pt x="433" y="454"/>
                      <a:pt x="434" y="451"/>
                    </a:cubicBezTo>
                    <a:cubicBezTo>
                      <a:pt x="435" y="442"/>
                      <a:pt x="425" y="429"/>
                      <a:pt x="421" y="426"/>
                    </a:cubicBezTo>
                    <a:cubicBezTo>
                      <a:pt x="420" y="426"/>
                      <a:pt x="420" y="425"/>
                      <a:pt x="419" y="424"/>
                    </a:cubicBezTo>
                    <a:cubicBezTo>
                      <a:pt x="414" y="385"/>
                      <a:pt x="405" y="326"/>
                      <a:pt x="403" y="322"/>
                    </a:cubicBezTo>
                    <a:cubicBezTo>
                      <a:pt x="401" y="315"/>
                      <a:pt x="425" y="220"/>
                      <a:pt x="436" y="179"/>
                    </a:cubicBezTo>
                    <a:close/>
                    <a:moveTo>
                      <a:pt x="357" y="34"/>
                    </a:moveTo>
                    <a:cubicBezTo>
                      <a:pt x="447" y="54"/>
                      <a:pt x="442" y="179"/>
                      <a:pt x="442" y="180"/>
                    </a:cubicBezTo>
                    <a:cubicBezTo>
                      <a:pt x="442" y="181"/>
                      <a:pt x="442" y="181"/>
                      <a:pt x="442" y="181"/>
                    </a:cubicBezTo>
                    <a:cubicBezTo>
                      <a:pt x="429" y="231"/>
                      <a:pt x="409" y="313"/>
                      <a:pt x="409" y="319"/>
                    </a:cubicBezTo>
                    <a:cubicBezTo>
                      <a:pt x="411" y="327"/>
                      <a:pt x="424" y="408"/>
                      <a:pt x="425" y="422"/>
                    </a:cubicBezTo>
                    <a:cubicBezTo>
                      <a:pt x="429" y="426"/>
                      <a:pt x="441" y="438"/>
                      <a:pt x="440" y="451"/>
                    </a:cubicBezTo>
                    <a:cubicBezTo>
                      <a:pt x="439" y="457"/>
                      <a:pt x="435" y="462"/>
                      <a:pt x="428" y="466"/>
                    </a:cubicBezTo>
                    <a:cubicBezTo>
                      <a:pt x="418" y="470"/>
                      <a:pt x="379" y="497"/>
                      <a:pt x="337" y="526"/>
                    </a:cubicBezTo>
                    <a:cubicBezTo>
                      <a:pt x="252" y="584"/>
                      <a:pt x="195" y="623"/>
                      <a:pt x="186" y="623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71" y="620"/>
                      <a:pt x="140" y="546"/>
                      <a:pt x="131" y="524"/>
                    </a:cubicBezTo>
                    <a:cubicBezTo>
                      <a:pt x="130" y="523"/>
                      <a:pt x="130" y="523"/>
                      <a:pt x="130" y="523"/>
                    </a:cubicBezTo>
                    <a:cubicBezTo>
                      <a:pt x="126" y="498"/>
                      <a:pt x="113" y="463"/>
                      <a:pt x="102" y="463"/>
                    </a:cubicBezTo>
                    <a:cubicBezTo>
                      <a:pt x="101" y="463"/>
                      <a:pt x="101" y="463"/>
                      <a:pt x="100" y="463"/>
                    </a:cubicBezTo>
                    <a:cubicBezTo>
                      <a:pt x="96" y="465"/>
                      <a:pt x="91" y="466"/>
                      <a:pt x="86" y="466"/>
                    </a:cubicBezTo>
                    <a:cubicBezTo>
                      <a:pt x="60" y="466"/>
                      <a:pt x="16" y="446"/>
                      <a:pt x="14" y="445"/>
                    </a:cubicBezTo>
                    <a:cubicBezTo>
                      <a:pt x="13" y="445"/>
                      <a:pt x="13" y="444"/>
                      <a:pt x="13" y="442"/>
                    </a:cubicBezTo>
                    <a:lnTo>
                      <a:pt x="0" y="304"/>
                    </a:lnTo>
                    <a:lnTo>
                      <a:pt x="0" y="304"/>
                    </a:lnTo>
                    <a:lnTo>
                      <a:pt x="10" y="252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5" y="124"/>
                    </a:lnTo>
                    <a:cubicBezTo>
                      <a:pt x="25" y="123"/>
                      <a:pt x="57" y="61"/>
                      <a:pt x="90" y="20"/>
                    </a:cubicBezTo>
                    <a:cubicBezTo>
                      <a:pt x="101" y="7"/>
                      <a:pt x="123" y="0"/>
                      <a:pt x="157" y="0"/>
                    </a:cubicBezTo>
                    <a:cubicBezTo>
                      <a:pt x="213" y="0"/>
                      <a:pt x="290" y="18"/>
                      <a:pt x="347" y="32"/>
                    </a:cubicBezTo>
                    <a:lnTo>
                      <a:pt x="357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3" name="íş1ïďe"/>
              <p:cNvSpPr/>
              <p:nvPr/>
            </p:nvSpPr>
            <p:spPr bwMode="auto">
              <a:xfrm>
                <a:off x="4222750" y="3894920"/>
                <a:ext cx="956579" cy="972408"/>
              </a:xfrm>
              <a:custGeom>
                <a:avLst/>
                <a:gdLst>
                  <a:gd name="T0" fmla="*/ 417 w 488"/>
                  <a:gd name="T1" fmla="*/ 128 h 497"/>
                  <a:gd name="T2" fmla="*/ 454 w 488"/>
                  <a:gd name="T3" fmla="*/ 141 h 497"/>
                  <a:gd name="T4" fmla="*/ 434 w 488"/>
                  <a:gd name="T5" fmla="*/ 369 h 497"/>
                  <a:gd name="T6" fmla="*/ 404 w 488"/>
                  <a:gd name="T7" fmla="*/ 459 h 497"/>
                  <a:gd name="T8" fmla="*/ 343 w 488"/>
                  <a:gd name="T9" fmla="*/ 487 h 497"/>
                  <a:gd name="T10" fmla="*/ 219 w 488"/>
                  <a:gd name="T11" fmla="*/ 480 h 497"/>
                  <a:gd name="T12" fmla="*/ 163 w 488"/>
                  <a:gd name="T13" fmla="*/ 350 h 497"/>
                  <a:gd name="T14" fmla="*/ 91 w 488"/>
                  <a:gd name="T15" fmla="*/ 293 h 497"/>
                  <a:gd name="T16" fmla="*/ 52 w 488"/>
                  <a:gd name="T17" fmla="*/ 340 h 497"/>
                  <a:gd name="T18" fmla="*/ 24 w 488"/>
                  <a:gd name="T19" fmla="*/ 336 h 497"/>
                  <a:gd name="T20" fmla="*/ 23 w 488"/>
                  <a:gd name="T21" fmla="*/ 251 h 497"/>
                  <a:gd name="T22" fmla="*/ 10 w 488"/>
                  <a:gd name="T23" fmla="*/ 185 h 497"/>
                  <a:gd name="T24" fmla="*/ 12 w 488"/>
                  <a:gd name="T25" fmla="*/ 79 h 497"/>
                  <a:gd name="T26" fmla="*/ 163 w 488"/>
                  <a:gd name="T27" fmla="*/ 6 h 497"/>
                  <a:gd name="T28" fmla="*/ 397 w 488"/>
                  <a:gd name="T29" fmla="*/ 63 h 497"/>
                  <a:gd name="T30" fmla="*/ 417 w 488"/>
                  <a:gd name="T31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8" h="497">
                    <a:moveTo>
                      <a:pt x="417" y="128"/>
                    </a:moveTo>
                    <a:cubicBezTo>
                      <a:pt x="417" y="128"/>
                      <a:pt x="448" y="129"/>
                      <a:pt x="454" y="141"/>
                    </a:cubicBezTo>
                    <a:cubicBezTo>
                      <a:pt x="487" y="199"/>
                      <a:pt x="446" y="348"/>
                      <a:pt x="434" y="369"/>
                    </a:cubicBezTo>
                    <a:cubicBezTo>
                      <a:pt x="421" y="390"/>
                      <a:pt x="404" y="459"/>
                      <a:pt x="404" y="459"/>
                    </a:cubicBezTo>
                    <a:cubicBezTo>
                      <a:pt x="404" y="459"/>
                      <a:pt x="378" y="476"/>
                      <a:pt x="343" y="487"/>
                    </a:cubicBezTo>
                    <a:cubicBezTo>
                      <a:pt x="307" y="496"/>
                      <a:pt x="219" y="480"/>
                      <a:pt x="219" y="480"/>
                    </a:cubicBezTo>
                    <a:cubicBezTo>
                      <a:pt x="188" y="453"/>
                      <a:pt x="167" y="379"/>
                      <a:pt x="163" y="350"/>
                    </a:cubicBezTo>
                    <a:cubicBezTo>
                      <a:pt x="159" y="321"/>
                      <a:pt x="121" y="301"/>
                      <a:pt x="91" y="293"/>
                    </a:cubicBezTo>
                    <a:cubicBezTo>
                      <a:pt x="60" y="284"/>
                      <a:pt x="52" y="340"/>
                      <a:pt x="52" y="340"/>
                    </a:cubicBezTo>
                    <a:lnTo>
                      <a:pt x="24" y="336"/>
                    </a:lnTo>
                    <a:lnTo>
                      <a:pt x="23" y="251"/>
                    </a:lnTo>
                    <a:cubicBezTo>
                      <a:pt x="23" y="251"/>
                      <a:pt x="21" y="199"/>
                      <a:pt x="10" y="185"/>
                    </a:cubicBezTo>
                    <a:cubicBezTo>
                      <a:pt x="0" y="171"/>
                      <a:pt x="8" y="106"/>
                      <a:pt x="12" y="79"/>
                    </a:cubicBezTo>
                    <a:cubicBezTo>
                      <a:pt x="21" y="23"/>
                      <a:pt x="115" y="13"/>
                      <a:pt x="163" y="6"/>
                    </a:cubicBezTo>
                    <a:cubicBezTo>
                      <a:pt x="211" y="0"/>
                      <a:pt x="386" y="50"/>
                      <a:pt x="397" y="63"/>
                    </a:cubicBezTo>
                    <a:cubicBezTo>
                      <a:pt x="407" y="75"/>
                      <a:pt x="417" y="128"/>
                      <a:pt x="417" y="12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4" name="iṧļîďe"/>
              <p:cNvSpPr/>
              <p:nvPr/>
            </p:nvSpPr>
            <p:spPr bwMode="auto">
              <a:xfrm>
                <a:off x="4222750" y="3903523"/>
                <a:ext cx="965200" cy="955203"/>
              </a:xfrm>
              <a:custGeom>
                <a:avLst/>
                <a:gdLst>
                  <a:gd name="T0" fmla="*/ 434 w 494"/>
                  <a:gd name="T1" fmla="*/ 363 h 490"/>
                  <a:gd name="T2" fmla="*/ 455 w 494"/>
                  <a:gd name="T3" fmla="*/ 138 h 490"/>
                  <a:gd name="T4" fmla="*/ 421 w 494"/>
                  <a:gd name="T5" fmla="*/ 128 h 490"/>
                  <a:gd name="T6" fmla="*/ 418 w 494"/>
                  <a:gd name="T7" fmla="*/ 126 h 490"/>
                  <a:gd name="T8" fmla="*/ 397 w 494"/>
                  <a:gd name="T9" fmla="*/ 61 h 490"/>
                  <a:gd name="T10" fmla="*/ 177 w 494"/>
                  <a:gd name="T11" fmla="*/ 6 h 490"/>
                  <a:gd name="T12" fmla="*/ 167 w 494"/>
                  <a:gd name="T13" fmla="*/ 6 h 490"/>
                  <a:gd name="T14" fmla="*/ 162 w 494"/>
                  <a:gd name="T15" fmla="*/ 7 h 490"/>
                  <a:gd name="T16" fmla="*/ 19 w 494"/>
                  <a:gd name="T17" fmla="*/ 76 h 490"/>
                  <a:gd name="T18" fmla="*/ 17 w 494"/>
                  <a:gd name="T19" fmla="*/ 180 h 490"/>
                  <a:gd name="T20" fmla="*/ 30 w 494"/>
                  <a:gd name="T21" fmla="*/ 247 h 490"/>
                  <a:gd name="T22" fmla="*/ 32 w 494"/>
                  <a:gd name="T23" fmla="*/ 329 h 490"/>
                  <a:gd name="T24" fmla="*/ 54 w 494"/>
                  <a:gd name="T25" fmla="*/ 333 h 490"/>
                  <a:gd name="T26" fmla="*/ 89 w 494"/>
                  <a:gd name="T27" fmla="*/ 285 h 490"/>
                  <a:gd name="T28" fmla="*/ 96 w 494"/>
                  <a:gd name="T29" fmla="*/ 286 h 490"/>
                  <a:gd name="T30" fmla="*/ 170 w 494"/>
                  <a:gd name="T31" fmla="*/ 346 h 490"/>
                  <a:gd name="T32" fmla="*/ 224 w 494"/>
                  <a:gd name="T33" fmla="*/ 474 h 490"/>
                  <a:gd name="T34" fmla="*/ 314 w 494"/>
                  <a:gd name="T35" fmla="*/ 483 h 490"/>
                  <a:gd name="T36" fmla="*/ 346 w 494"/>
                  <a:gd name="T37" fmla="*/ 480 h 490"/>
                  <a:gd name="T38" fmla="*/ 406 w 494"/>
                  <a:gd name="T39" fmla="*/ 454 h 490"/>
                  <a:gd name="T40" fmla="*/ 434 w 494"/>
                  <a:gd name="T41" fmla="*/ 363 h 490"/>
                  <a:gd name="T42" fmla="*/ 423 w 494"/>
                  <a:gd name="T43" fmla="*/ 122 h 490"/>
                  <a:gd name="T44" fmla="*/ 460 w 494"/>
                  <a:gd name="T45" fmla="*/ 135 h 490"/>
                  <a:gd name="T46" fmla="*/ 440 w 494"/>
                  <a:gd name="T47" fmla="*/ 367 h 490"/>
                  <a:gd name="T48" fmla="*/ 411 w 494"/>
                  <a:gd name="T49" fmla="*/ 456 h 490"/>
                  <a:gd name="T50" fmla="*/ 410 w 494"/>
                  <a:gd name="T51" fmla="*/ 459 h 490"/>
                  <a:gd name="T52" fmla="*/ 347 w 494"/>
                  <a:gd name="T53" fmla="*/ 486 h 490"/>
                  <a:gd name="T54" fmla="*/ 314 w 494"/>
                  <a:gd name="T55" fmla="*/ 489 h 490"/>
                  <a:gd name="T56" fmla="*/ 222 w 494"/>
                  <a:gd name="T57" fmla="*/ 479 h 490"/>
                  <a:gd name="T58" fmla="*/ 221 w 494"/>
                  <a:gd name="T59" fmla="*/ 479 h 490"/>
                  <a:gd name="T60" fmla="*/ 164 w 494"/>
                  <a:gd name="T61" fmla="*/ 347 h 490"/>
                  <a:gd name="T62" fmla="*/ 94 w 494"/>
                  <a:gd name="T63" fmla="*/ 292 h 490"/>
                  <a:gd name="T64" fmla="*/ 89 w 494"/>
                  <a:gd name="T65" fmla="*/ 291 h 490"/>
                  <a:gd name="T66" fmla="*/ 59 w 494"/>
                  <a:gd name="T67" fmla="*/ 337 h 490"/>
                  <a:gd name="T68" fmla="*/ 57 w 494"/>
                  <a:gd name="T69" fmla="*/ 339 h 490"/>
                  <a:gd name="T70" fmla="*/ 55 w 494"/>
                  <a:gd name="T71" fmla="*/ 339 h 490"/>
                  <a:gd name="T72" fmla="*/ 29 w 494"/>
                  <a:gd name="T73" fmla="*/ 335 h 490"/>
                  <a:gd name="T74" fmla="*/ 26 w 494"/>
                  <a:gd name="T75" fmla="*/ 332 h 490"/>
                  <a:gd name="T76" fmla="*/ 24 w 494"/>
                  <a:gd name="T77" fmla="*/ 247 h 490"/>
                  <a:gd name="T78" fmla="*/ 12 w 494"/>
                  <a:gd name="T79" fmla="*/ 184 h 490"/>
                  <a:gd name="T80" fmla="*/ 13 w 494"/>
                  <a:gd name="T81" fmla="*/ 75 h 490"/>
                  <a:gd name="T82" fmla="*/ 161 w 494"/>
                  <a:gd name="T83" fmla="*/ 1 h 490"/>
                  <a:gd name="T84" fmla="*/ 166 w 494"/>
                  <a:gd name="T85" fmla="*/ 0 h 490"/>
                  <a:gd name="T86" fmla="*/ 177 w 494"/>
                  <a:gd name="T87" fmla="*/ 0 h 490"/>
                  <a:gd name="T88" fmla="*/ 403 w 494"/>
                  <a:gd name="T89" fmla="*/ 57 h 490"/>
                  <a:gd name="T90" fmla="*/ 423 w 494"/>
                  <a:gd name="T91" fmla="*/ 12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4" h="490">
                    <a:moveTo>
                      <a:pt x="434" y="363"/>
                    </a:moveTo>
                    <a:cubicBezTo>
                      <a:pt x="447" y="343"/>
                      <a:pt x="487" y="197"/>
                      <a:pt x="455" y="138"/>
                    </a:cubicBezTo>
                    <a:cubicBezTo>
                      <a:pt x="451" y="132"/>
                      <a:pt x="431" y="129"/>
                      <a:pt x="421" y="128"/>
                    </a:cubicBezTo>
                    <a:cubicBezTo>
                      <a:pt x="419" y="128"/>
                      <a:pt x="418" y="127"/>
                      <a:pt x="418" y="126"/>
                    </a:cubicBezTo>
                    <a:cubicBezTo>
                      <a:pt x="415" y="110"/>
                      <a:pt x="406" y="70"/>
                      <a:pt x="397" y="61"/>
                    </a:cubicBezTo>
                    <a:cubicBezTo>
                      <a:pt x="389" y="51"/>
                      <a:pt x="234" y="6"/>
                      <a:pt x="177" y="6"/>
                    </a:cubicBezTo>
                    <a:cubicBezTo>
                      <a:pt x="173" y="6"/>
                      <a:pt x="170" y="6"/>
                      <a:pt x="167" y="6"/>
                    </a:cubicBezTo>
                    <a:lnTo>
                      <a:pt x="162" y="7"/>
                    </a:lnTo>
                    <a:cubicBezTo>
                      <a:pt x="115" y="13"/>
                      <a:pt x="28" y="24"/>
                      <a:pt x="19" y="76"/>
                    </a:cubicBezTo>
                    <a:cubicBezTo>
                      <a:pt x="14" y="111"/>
                      <a:pt x="9" y="168"/>
                      <a:pt x="17" y="180"/>
                    </a:cubicBezTo>
                    <a:cubicBezTo>
                      <a:pt x="28" y="195"/>
                      <a:pt x="30" y="245"/>
                      <a:pt x="30" y="247"/>
                    </a:cubicBezTo>
                    <a:lnTo>
                      <a:pt x="32" y="329"/>
                    </a:lnTo>
                    <a:lnTo>
                      <a:pt x="54" y="333"/>
                    </a:lnTo>
                    <a:cubicBezTo>
                      <a:pt x="55" y="322"/>
                      <a:pt x="64" y="285"/>
                      <a:pt x="89" y="285"/>
                    </a:cubicBezTo>
                    <a:cubicBezTo>
                      <a:pt x="91" y="285"/>
                      <a:pt x="94" y="285"/>
                      <a:pt x="96" y="286"/>
                    </a:cubicBezTo>
                    <a:cubicBezTo>
                      <a:pt x="130" y="295"/>
                      <a:pt x="166" y="317"/>
                      <a:pt x="170" y="346"/>
                    </a:cubicBezTo>
                    <a:cubicBezTo>
                      <a:pt x="175" y="377"/>
                      <a:pt x="195" y="448"/>
                      <a:pt x="224" y="474"/>
                    </a:cubicBezTo>
                    <a:cubicBezTo>
                      <a:pt x="231" y="475"/>
                      <a:pt x="278" y="483"/>
                      <a:pt x="314" y="483"/>
                    </a:cubicBezTo>
                    <a:cubicBezTo>
                      <a:pt x="328" y="483"/>
                      <a:pt x="338" y="482"/>
                      <a:pt x="346" y="480"/>
                    </a:cubicBezTo>
                    <a:cubicBezTo>
                      <a:pt x="376" y="471"/>
                      <a:pt x="400" y="457"/>
                      <a:pt x="406" y="454"/>
                    </a:cubicBezTo>
                    <a:cubicBezTo>
                      <a:pt x="408" y="444"/>
                      <a:pt x="423" y="383"/>
                      <a:pt x="434" y="363"/>
                    </a:cubicBezTo>
                    <a:close/>
                    <a:moveTo>
                      <a:pt x="423" y="122"/>
                    </a:moveTo>
                    <a:cubicBezTo>
                      <a:pt x="431" y="123"/>
                      <a:pt x="454" y="125"/>
                      <a:pt x="460" y="135"/>
                    </a:cubicBezTo>
                    <a:cubicBezTo>
                      <a:pt x="493" y="195"/>
                      <a:pt x="453" y="345"/>
                      <a:pt x="440" y="367"/>
                    </a:cubicBezTo>
                    <a:cubicBezTo>
                      <a:pt x="428" y="387"/>
                      <a:pt x="412" y="456"/>
                      <a:pt x="411" y="456"/>
                    </a:cubicBezTo>
                    <a:cubicBezTo>
                      <a:pt x="411" y="457"/>
                      <a:pt x="410" y="458"/>
                      <a:pt x="410" y="459"/>
                    </a:cubicBezTo>
                    <a:cubicBezTo>
                      <a:pt x="409" y="459"/>
                      <a:pt x="382" y="475"/>
                      <a:pt x="347" y="486"/>
                    </a:cubicBezTo>
                    <a:cubicBezTo>
                      <a:pt x="339" y="488"/>
                      <a:pt x="328" y="489"/>
                      <a:pt x="314" y="489"/>
                    </a:cubicBezTo>
                    <a:cubicBezTo>
                      <a:pt x="275" y="489"/>
                      <a:pt x="222" y="480"/>
                      <a:pt x="222" y="479"/>
                    </a:cubicBezTo>
                    <a:lnTo>
                      <a:pt x="221" y="479"/>
                    </a:lnTo>
                    <a:cubicBezTo>
                      <a:pt x="188" y="450"/>
                      <a:pt x="168" y="372"/>
                      <a:pt x="164" y="347"/>
                    </a:cubicBezTo>
                    <a:cubicBezTo>
                      <a:pt x="160" y="321"/>
                      <a:pt x="126" y="300"/>
                      <a:pt x="94" y="292"/>
                    </a:cubicBezTo>
                    <a:cubicBezTo>
                      <a:pt x="92" y="291"/>
                      <a:pt x="91" y="291"/>
                      <a:pt x="89" y="291"/>
                    </a:cubicBezTo>
                    <a:cubicBezTo>
                      <a:pt x="66" y="291"/>
                      <a:pt x="59" y="336"/>
                      <a:pt x="59" y="337"/>
                    </a:cubicBezTo>
                    <a:cubicBezTo>
                      <a:pt x="59" y="337"/>
                      <a:pt x="58" y="338"/>
                      <a:pt x="57" y="339"/>
                    </a:cubicBezTo>
                    <a:cubicBezTo>
                      <a:pt x="57" y="339"/>
                      <a:pt x="56" y="340"/>
                      <a:pt x="55" y="339"/>
                    </a:cubicBezTo>
                    <a:lnTo>
                      <a:pt x="29" y="335"/>
                    </a:lnTo>
                    <a:cubicBezTo>
                      <a:pt x="27" y="335"/>
                      <a:pt x="26" y="334"/>
                      <a:pt x="26" y="332"/>
                    </a:cubicBezTo>
                    <a:lnTo>
                      <a:pt x="24" y="247"/>
                    </a:lnTo>
                    <a:cubicBezTo>
                      <a:pt x="23" y="234"/>
                      <a:pt x="20" y="194"/>
                      <a:pt x="12" y="184"/>
                    </a:cubicBezTo>
                    <a:cubicBezTo>
                      <a:pt x="0" y="165"/>
                      <a:pt x="12" y="84"/>
                      <a:pt x="13" y="75"/>
                    </a:cubicBezTo>
                    <a:cubicBezTo>
                      <a:pt x="23" y="19"/>
                      <a:pt x="113" y="7"/>
                      <a:pt x="161" y="1"/>
                    </a:cubicBezTo>
                    <a:lnTo>
                      <a:pt x="166" y="0"/>
                    </a:lnTo>
                    <a:cubicBezTo>
                      <a:pt x="169" y="0"/>
                      <a:pt x="173" y="0"/>
                      <a:pt x="177" y="0"/>
                    </a:cubicBezTo>
                    <a:cubicBezTo>
                      <a:pt x="235" y="0"/>
                      <a:pt x="391" y="44"/>
                      <a:pt x="403" y="57"/>
                    </a:cubicBezTo>
                    <a:cubicBezTo>
                      <a:pt x="412" y="68"/>
                      <a:pt x="421" y="111"/>
                      <a:pt x="423" y="12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5" name="iś1íḋê"/>
              <p:cNvSpPr/>
              <p:nvPr/>
            </p:nvSpPr>
            <p:spPr bwMode="auto">
              <a:xfrm>
                <a:off x="4067629" y="4359612"/>
                <a:ext cx="551543" cy="301187"/>
              </a:xfrm>
              <a:custGeom>
                <a:avLst/>
                <a:gdLst>
                  <a:gd name="T0" fmla="*/ 214 w 284"/>
                  <a:gd name="T1" fmla="*/ 84 h 153"/>
                  <a:gd name="T2" fmla="*/ 269 w 284"/>
                  <a:gd name="T3" fmla="*/ 142 h 153"/>
                  <a:gd name="T4" fmla="*/ 206 w 284"/>
                  <a:gd name="T5" fmla="*/ 101 h 153"/>
                  <a:gd name="T6" fmla="*/ 6 w 284"/>
                  <a:gd name="T7" fmla="*/ 22 h 153"/>
                  <a:gd name="T8" fmla="*/ 0 w 284"/>
                  <a:gd name="T9" fmla="*/ 0 h 153"/>
                  <a:gd name="T10" fmla="*/ 214 w 284"/>
                  <a:gd name="T11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53">
                    <a:moveTo>
                      <a:pt x="214" y="84"/>
                    </a:moveTo>
                    <a:cubicBezTo>
                      <a:pt x="232" y="93"/>
                      <a:pt x="283" y="132"/>
                      <a:pt x="269" y="142"/>
                    </a:cubicBezTo>
                    <a:cubicBezTo>
                      <a:pt x="254" y="152"/>
                      <a:pt x="223" y="109"/>
                      <a:pt x="206" y="101"/>
                    </a:cubicBezTo>
                    <a:cubicBezTo>
                      <a:pt x="190" y="93"/>
                      <a:pt x="6" y="22"/>
                      <a:pt x="6" y="22"/>
                    </a:cubicBezTo>
                    <a:lnTo>
                      <a:pt x="0" y="0"/>
                    </a:lnTo>
                    <a:cubicBezTo>
                      <a:pt x="0" y="0"/>
                      <a:pt x="163" y="57"/>
                      <a:pt x="214" y="8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6" name="íṡḻíde"/>
              <p:cNvSpPr/>
              <p:nvPr/>
            </p:nvSpPr>
            <p:spPr bwMode="auto">
              <a:xfrm>
                <a:off x="4059008" y="4351004"/>
                <a:ext cx="542928" cy="292584"/>
              </a:xfrm>
              <a:custGeom>
                <a:avLst/>
                <a:gdLst>
                  <a:gd name="T0" fmla="*/ 268 w 277"/>
                  <a:gd name="T1" fmla="*/ 143 h 151"/>
                  <a:gd name="T2" fmla="*/ 269 w 277"/>
                  <a:gd name="T3" fmla="*/ 140 h 151"/>
                  <a:gd name="T4" fmla="*/ 214 w 277"/>
                  <a:gd name="T5" fmla="*/ 90 h 151"/>
                  <a:gd name="T6" fmla="*/ 7 w 277"/>
                  <a:gd name="T7" fmla="*/ 9 h 151"/>
                  <a:gd name="T8" fmla="*/ 12 w 277"/>
                  <a:gd name="T9" fmla="*/ 24 h 151"/>
                  <a:gd name="T10" fmla="*/ 210 w 277"/>
                  <a:gd name="T11" fmla="*/ 101 h 151"/>
                  <a:gd name="T12" fmla="*/ 232 w 277"/>
                  <a:gd name="T13" fmla="*/ 120 h 151"/>
                  <a:gd name="T14" fmla="*/ 265 w 277"/>
                  <a:gd name="T15" fmla="*/ 144 h 151"/>
                  <a:gd name="T16" fmla="*/ 268 w 277"/>
                  <a:gd name="T17" fmla="*/ 143 h 151"/>
                  <a:gd name="T18" fmla="*/ 217 w 277"/>
                  <a:gd name="T19" fmla="*/ 85 h 151"/>
                  <a:gd name="T20" fmla="*/ 275 w 277"/>
                  <a:gd name="T21" fmla="*/ 140 h 151"/>
                  <a:gd name="T22" fmla="*/ 272 w 277"/>
                  <a:gd name="T23" fmla="*/ 148 h 151"/>
                  <a:gd name="T24" fmla="*/ 265 w 277"/>
                  <a:gd name="T25" fmla="*/ 150 h 151"/>
                  <a:gd name="T26" fmla="*/ 228 w 277"/>
                  <a:gd name="T27" fmla="*/ 125 h 151"/>
                  <a:gd name="T28" fmla="*/ 207 w 277"/>
                  <a:gd name="T29" fmla="*/ 107 h 151"/>
                  <a:gd name="T30" fmla="*/ 8 w 277"/>
                  <a:gd name="T31" fmla="*/ 29 h 151"/>
                  <a:gd name="T32" fmla="*/ 6 w 277"/>
                  <a:gd name="T33" fmla="*/ 27 h 151"/>
                  <a:gd name="T34" fmla="*/ 0 w 277"/>
                  <a:gd name="T35" fmla="*/ 4 h 151"/>
                  <a:gd name="T36" fmla="*/ 0 w 277"/>
                  <a:gd name="T37" fmla="*/ 1 h 151"/>
                  <a:gd name="T38" fmla="*/ 3 w 277"/>
                  <a:gd name="T39" fmla="*/ 0 h 151"/>
                  <a:gd name="T40" fmla="*/ 217 w 277"/>
                  <a:gd name="T41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151">
                    <a:moveTo>
                      <a:pt x="268" y="143"/>
                    </a:moveTo>
                    <a:cubicBezTo>
                      <a:pt x="269" y="142"/>
                      <a:pt x="269" y="141"/>
                      <a:pt x="269" y="140"/>
                    </a:cubicBezTo>
                    <a:cubicBezTo>
                      <a:pt x="269" y="128"/>
                      <a:pt x="230" y="99"/>
                      <a:pt x="214" y="90"/>
                    </a:cubicBezTo>
                    <a:cubicBezTo>
                      <a:pt x="170" y="67"/>
                      <a:pt x="36" y="18"/>
                      <a:pt x="7" y="9"/>
                    </a:cubicBezTo>
                    <a:lnTo>
                      <a:pt x="12" y="24"/>
                    </a:lnTo>
                    <a:cubicBezTo>
                      <a:pt x="30" y="31"/>
                      <a:pt x="194" y="94"/>
                      <a:pt x="210" y="101"/>
                    </a:cubicBezTo>
                    <a:cubicBezTo>
                      <a:pt x="216" y="105"/>
                      <a:pt x="224" y="112"/>
                      <a:pt x="232" y="120"/>
                    </a:cubicBezTo>
                    <a:cubicBezTo>
                      <a:pt x="244" y="132"/>
                      <a:pt x="256" y="144"/>
                      <a:pt x="265" y="144"/>
                    </a:cubicBezTo>
                    <a:cubicBezTo>
                      <a:pt x="266" y="144"/>
                      <a:pt x="267" y="144"/>
                      <a:pt x="268" y="143"/>
                    </a:cubicBezTo>
                    <a:close/>
                    <a:moveTo>
                      <a:pt x="217" y="85"/>
                    </a:moveTo>
                    <a:cubicBezTo>
                      <a:pt x="230" y="92"/>
                      <a:pt x="275" y="123"/>
                      <a:pt x="275" y="140"/>
                    </a:cubicBezTo>
                    <a:cubicBezTo>
                      <a:pt x="276" y="143"/>
                      <a:pt x="275" y="146"/>
                      <a:pt x="272" y="148"/>
                    </a:cubicBezTo>
                    <a:cubicBezTo>
                      <a:pt x="270" y="149"/>
                      <a:pt x="268" y="150"/>
                      <a:pt x="265" y="150"/>
                    </a:cubicBezTo>
                    <a:cubicBezTo>
                      <a:pt x="254" y="150"/>
                      <a:pt x="241" y="137"/>
                      <a:pt x="228" y="125"/>
                    </a:cubicBezTo>
                    <a:cubicBezTo>
                      <a:pt x="220" y="117"/>
                      <a:pt x="213" y="110"/>
                      <a:pt x="207" y="107"/>
                    </a:cubicBezTo>
                    <a:cubicBezTo>
                      <a:pt x="191" y="99"/>
                      <a:pt x="9" y="30"/>
                      <a:pt x="8" y="29"/>
                    </a:cubicBezTo>
                    <a:cubicBezTo>
                      <a:pt x="6" y="29"/>
                      <a:pt x="6" y="28"/>
                      <a:pt x="6" y="27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5" y="1"/>
                      <a:pt x="167" y="58"/>
                      <a:pt x="217" y="8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7" name="íšḷiďé"/>
              <p:cNvSpPr/>
              <p:nvPr/>
            </p:nvSpPr>
            <p:spPr bwMode="auto">
              <a:xfrm>
                <a:off x="4334779" y="4497299"/>
                <a:ext cx="163742" cy="266765"/>
              </a:xfrm>
              <a:custGeom>
                <a:avLst/>
                <a:gdLst>
                  <a:gd name="T0" fmla="*/ 41 w 83"/>
                  <a:gd name="T1" fmla="*/ 8 h 137"/>
                  <a:gd name="T2" fmla="*/ 47 w 83"/>
                  <a:gd name="T3" fmla="*/ 122 h 137"/>
                  <a:gd name="T4" fmla="*/ 8 w 83"/>
                  <a:gd name="T5" fmla="*/ 116 h 137"/>
                  <a:gd name="T6" fmla="*/ 8 w 83"/>
                  <a:gd name="T7" fmla="*/ 34 h 137"/>
                  <a:gd name="T8" fmla="*/ 41 w 83"/>
                  <a:gd name="T9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7">
                    <a:moveTo>
                      <a:pt x="41" y="8"/>
                    </a:moveTo>
                    <a:cubicBezTo>
                      <a:pt x="82" y="16"/>
                      <a:pt x="72" y="107"/>
                      <a:pt x="47" y="122"/>
                    </a:cubicBezTo>
                    <a:cubicBezTo>
                      <a:pt x="22" y="136"/>
                      <a:pt x="8" y="116"/>
                      <a:pt x="8" y="116"/>
                    </a:cubicBezTo>
                    <a:lnTo>
                      <a:pt x="8" y="34"/>
                    </a:lnTo>
                    <a:cubicBezTo>
                      <a:pt x="8" y="34"/>
                      <a:pt x="0" y="0"/>
                      <a:pt x="41" y="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8" name="ïṡlíḍe"/>
              <p:cNvSpPr/>
              <p:nvPr/>
            </p:nvSpPr>
            <p:spPr bwMode="auto">
              <a:xfrm>
                <a:off x="4334779" y="4497299"/>
                <a:ext cx="146506" cy="258162"/>
              </a:xfrm>
              <a:custGeom>
                <a:avLst/>
                <a:gdLst>
                  <a:gd name="T0" fmla="*/ 39 w 74"/>
                  <a:gd name="T1" fmla="*/ 3 h 134"/>
                  <a:gd name="T2" fmla="*/ 68 w 74"/>
                  <a:gd name="T3" fmla="*/ 41 h 134"/>
                  <a:gd name="T4" fmla="*/ 46 w 74"/>
                  <a:gd name="T5" fmla="*/ 125 h 134"/>
                  <a:gd name="T6" fmla="*/ 28 w 74"/>
                  <a:gd name="T7" fmla="*/ 131 h 134"/>
                  <a:gd name="T8" fmla="*/ 4 w 74"/>
                  <a:gd name="T9" fmla="*/ 118 h 134"/>
                  <a:gd name="T10" fmla="*/ 4 w 74"/>
                  <a:gd name="T11" fmla="*/ 114 h 134"/>
                  <a:gd name="T12" fmla="*/ 9 w 74"/>
                  <a:gd name="T13" fmla="*/ 115 h 134"/>
                  <a:gd name="T14" fmla="*/ 43 w 74"/>
                  <a:gd name="T15" fmla="*/ 120 h 134"/>
                  <a:gd name="T16" fmla="*/ 62 w 74"/>
                  <a:gd name="T17" fmla="*/ 43 h 134"/>
                  <a:gd name="T18" fmla="*/ 38 w 74"/>
                  <a:gd name="T19" fmla="*/ 9 h 134"/>
                  <a:gd name="T20" fmla="*/ 13 w 74"/>
                  <a:gd name="T21" fmla="*/ 13 h 134"/>
                  <a:gd name="T22" fmla="*/ 9 w 74"/>
                  <a:gd name="T23" fmla="*/ 32 h 134"/>
                  <a:gd name="T24" fmla="*/ 7 w 74"/>
                  <a:gd name="T25" fmla="*/ 36 h 134"/>
                  <a:gd name="T26" fmla="*/ 4 w 74"/>
                  <a:gd name="T27" fmla="*/ 34 h 134"/>
                  <a:gd name="T28" fmla="*/ 9 w 74"/>
                  <a:gd name="T29" fmla="*/ 8 h 134"/>
                  <a:gd name="T30" fmla="*/ 39 w 74"/>
                  <a:gd name="T31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34">
                    <a:moveTo>
                      <a:pt x="39" y="3"/>
                    </a:moveTo>
                    <a:cubicBezTo>
                      <a:pt x="54" y="6"/>
                      <a:pt x="64" y="20"/>
                      <a:pt x="68" y="41"/>
                    </a:cubicBezTo>
                    <a:cubicBezTo>
                      <a:pt x="73" y="74"/>
                      <a:pt x="62" y="115"/>
                      <a:pt x="46" y="125"/>
                    </a:cubicBezTo>
                    <a:cubicBezTo>
                      <a:pt x="39" y="129"/>
                      <a:pt x="33" y="131"/>
                      <a:pt x="28" y="131"/>
                    </a:cubicBezTo>
                    <a:cubicBezTo>
                      <a:pt x="13" y="131"/>
                      <a:pt x="4" y="118"/>
                      <a:pt x="4" y="118"/>
                    </a:cubicBezTo>
                    <a:cubicBezTo>
                      <a:pt x="3" y="117"/>
                      <a:pt x="3" y="115"/>
                      <a:pt x="4" y="114"/>
                    </a:cubicBezTo>
                    <a:cubicBezTo>
                      <a:pt x="6" y="112"/>
                      <a:pt x="8" y="113"/>
                      <a:pt x="9" y="115"/>
                    </a:cubicBezTo>
                    <a:cubicBezTo>
                      <a:pt x="10" y="115"/>
                      <a:pt x="21" y="133"/>
                      <a:pt x="43" y="120"/>
                    </a:cubicBezTo>
                    <a:cubicBezTo>
                      <a:pt x="57" y="112"/>
                      <a:pt x="67" y="73"/>
                      <a:pt x="62" y="43"/>
                    </a:cubicBezTo>
                    <a:cubicBezTo>
                      <a:pt x="60" y="31"/>
                      <a:pt x="54" y="12"/>
                      <a:pt x="38" y="9"/>
                    </a:cubicBezTo>
                    <a:cubicBezTo>
                      <a:pt x="26" y="7"/>
                      <a:pt x="18" y="8"/>
                      <a:pt x="13" y="13"/>
                    </a:cubicBezTo>
                    <a:cubicBezTo>
                      <a:pt x="7" y="20"/>
                      <a:pt x="9" y="32"/>
                      <a:pt x="9" y="32"/>
                    </a:cubicBezTo>
                    <a:cubicBezTo>
                      <a:pt x="10" y="34"/>
                      <a:pt x="9" y="36"/>
                      <a:pt x="7" y="36"/>
                    </a:cubicBezTo>
                    <a:cubicBezTo>
                      <a:pt x="5" y="37"/>
                      <a:pt x="4" y="35"/>
                      <a:pt x="4" y="34"/>
                    </a:cubicBezTo>
                    <a:cubicBezTo>
                      <a:pt x="3" y="33"/>
                      <a:pt x="0" y="18"/>
                      <a:pt x="9" y="8"/>
                    </a:cubicBezTo>
                    <a:cubicBezTo>
                      <a:pt x="15" y="2"/>
                      <a:pt x="25" y="0"/>
                      <a:pt x="39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" name="ïṣḷíḑe"/>
              <p:cNvSpPr/>
              <p:nvPr/>
            </p:nvSpPr>
            <p:spPr bwMode="auto">
              <a:xfrm>
                <a:off x="4412343" y="4781274"/>
                <a:ext cx="680808" cy="559354"/>
              </a:xfrm>
              <a:custGeom>
                <a:avLst/>
                <a:gdLst>
                  <a:gd name="T0" fmla="*/ 167 w 347"/>
                  <a:gd name="T1" fmla="*/ 68 h 287"/>
                  <a:gd name="T2" fmla="*/ 319 w 347"/>
                  <a:gd name="T3" fmla="*/ 0 h 287"/>
                  <a:gd name="T4" fmla="*/ 346 w 347"/>
                  <a:gd name="T5" fmla="*/ 45 h 287"/>
                  <a:gd name="T6" fmla="*/ 199 w 347"/>
                  <a:gd name="T7" fmla="*/ 111 h 287"/>
                  <a:gd name="T8" fmla="*/ 10 w 347"/>
                  <a:gd name="T9" fmla="*/ 286 h 287"/>
                  <a:gd name="T10" fmla="*/ 0 w 347"/>
                  <a:gd name="T11" fmla="*/ 272 h 287"/>
                  <a:gd name="T12" fmla="*/ 167 w 347"/>
                  <a:gd name="T13" fmla="*/ 6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287">
                    <a:moveTo>
                      <a:pt x="167" y="68"/>
                    </a:moveTo>
                    <a:cubicBezTo>
                      <a:pt x="237" y="12"/>
                      <a:pt x="319" y="0"/>
                      <a:pt x="319" y="0"/>
                    </a:cubicBezTo>
                    <a:lnTo>
                      <a:pt x="346" y="45"/>
                    </a:lnTo>
                    <a:lnTo>
                      <a:pt x="199" y="111"/>
                    </a:lnTo>
                    <a:lnTo>
                      <a:pt x="10" y="286"/>
                    </a:lnTo>
                    <a:lnTo>
                      <a:pt x="0" y="272"/>
                    </a:lnTo>
                    <a:cubicBezTo>
                      <a:pt x="0" y="272"/>
                      <a:pt x="111" y="112"/>
                      <a:pt x="167" y="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0" name="íSļíḓé"/>
              <p:cNvSpPr/>
              <p:nvPr/>
            </p:nvSpPr>
            <p:spPr bwMode="auto">
              <a:xfrm>
                <a:off x="4403722" y="4772672"/>
                <a:ext cx="698049" cy="576560"/>
              </a:xfrm>
              <a:custGeom>
                <a:avLst/>
                <a:gdLst>
                  <a:gd name="T0" fmla="*/ 203 w 355"/>
                  <a:gd name="T1" fmla="*/ 112 h 295"/>
                  <a:gd name="T2" fmla="*/ 346 w 355"/>
                  <a:gd name="T3" fmla="*/ 47 h 295"/>
                  <a:gd name="T4" fmla="*/ 322 w 355"/>
                  <a:gd name="T5" fmla="*/ 6 h 295"/>
                  <a:gd name="T6" fmla="*/ 172 w 355"/>
                  <a:gd name="T7" fmla="*/ 74 h 295"/>
                  <a:gd name="T8" fmla="*/ 7 w 355"/>
                  <a:gd name="T9" fmla="*/ 276 h 295"/>
                  <a:gd name="T10" fmla="*/ 15 w 355"/>
                  <a:gd name="T11" fmla="*/ 286 h 295"/>
                  <a:gd name="T12" fmla="*/ 202 w 355"/>
                  <a:gd name="T13" fmla="*/ 113 h 295"/>
                  <a:gd name="T14" fmla="*/ 203 w 355"/>
                  <a:gd name="T15" fmla="*/ 112 h 295"/>
                  <a:gd name="T16" fmla="*/ 326 w 355"/>
                  <a:gd name="T17" fmla="*/ 2 h 295"/>
                  <a:gd name="T18" fmla="*/ 353 w 355"/>
                  <a:gd name="T19" fmla="*/ 47 h 295"/>
                  <a:gd name="T20" fmla="*/ 354 w 355"/>
                  <a:gd name="T21" fmla="*/ 50 h 295"/>
                  <a:gd name="T22" fmla="*/ 351 w 355"/>
                  <a:gd name="T23" fmla="*/ 51 h 295"/>
                  <a:gd name="T24" fmla="*/ 206 w 355"/>
                  <a:gd name="T25" fmla="*/ 117 h 295"/>
                  <a:gd name="T26" fmla="*/ 16 w 355"/>
                  <a:gd name="T27" fmla="*/ 293 h 295"/>
                  <a:gd name="T28" fmla="*/ 14 w 355"/>
                  <a:gd name="T29" fmla="*/ 294 h 295"/>
                  <a:gd name="T30" fmla="*/ 12 w 355"/>
                  <a:gd name="T31" fmla="*/ 293 h 295"/>
                  <a:gd name="T32" fmla="*/ 1 w 355"/>
                  <a:gd name="T33" fmla="*/ 278 h 295"/>
                  <a:gd name="T34" fmla="*/ 1 w 355"/>
                  <a:gd name="T35" fmla="*/ 275 h 295"/>
                  <a:gd name="T36" fmla="*/ 169 w 355"/>
                  <a:gd name="T37" fmla="*/ 69 h 295"/>
                  <a:gd name="T38" fmla="*/ 323 w 355"/>
                  <a:gd name="T39" fmla="*/ 0 h 295"/>
                  <a:gd name="T40" fmla="*/ 326 w 355"/>
                  <a:gd name="T41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5" h="295">
                    <a:moveTo>
                      <a:pt x="203" y="112"/>
                    </a:moveTo>
                    <a:lnTo>
                      <a:pt x="346" y="47"/>
                    </a:lnTo>
                    <a:lnTo>
                      <a:pt x="322" y="6"/>
                    </a:lnTo>
                    <a:cubicBezTo>
                      <a:pt x="309" y="9"/>
                      <a:pt x="235" y="24"/>
                      <a:pt x="172" y="74"/>
                    </a:cubicBezTo>
                    <a:cubicBezTo>
                      <a:pt x="121" y="115"/>
                      <a:pt x="20" y="259"/>
                      <a:pt x="7" y="276"/>
                    </a:cubicBezTo>
                    <a:lnTo>
                      <a:pt x="15" y="286"/>
                    </a:lnTo>
                    <a:lnTo>
                      <a:pt x="202" y="113"/>
                    </a:lnTo>
                    <a:cubicBezTo>
                      <a:pt x="202" y="113"/>
                      <a:pt x="202" y="112"/>
                      <a:pt x="203" y="112"/>
                    </a:cubicBezTo>
                    <a:close/>
                    <a:moveTo>
                      <a:pt x="326" y="2"/>
                    </a:moveTo>
                    <a:lnTo>
                      <a:pt x="353" y="47"/>
                    </a:lnTo>
                    <a:cubicBezTo>
                      <a:pt x="354" y="48"/>
                      <a:pt x="354" y="49"/>
                      <a:pt x="354" y="50"/>
                    </a:cubicBezTo>
                    <a:cubicBezTo>
                      <a:pt x="353" y="50"/>
                      <a:pt x="352" y="51"/>
                      <a:pt x="351" y="51"/>
                    </a:cubicBezTo>
                    <a:lnTo>
                      <a:pt x="206" y="117"/>
                    </a:lnTo>
                    <a:lnTo>
                      <a:pt x="16" y="293"/>
                    </a:lnTo>
                    <a:cubicBezTo>
                      <a:pt x="16" y="294"/>
                      <a:pt x="15" y="294"/>
                      <a:pt x="14" y="294"/>
                    </a:cubicBezTo>
                    <a:cubicBezTo>
                      <a:pt x="12" y="294"/>
                      <a:pt x="12" y="294"/>
                      <a:pt x="12" y="293"/>
                    </a:cubicBezTo>
                    <a:lnTo>
                      <a:pt x="1" y="278"/>
                    </a:lnTo>
                    <a:cubicBezTo>
                      <a:pt x="0" y="277"/>
                      <a:pt x="0" y="275"/>
                      <a:pt x="1" y="275"/>
                    </a:cubicBezTo>
                    <a:cubicBezTo>
                      <a:pt x="6" y="268"/>
                      <a:pt x="113" y="114"/>
                      <a:pt x="169" y="69"/>
                    </a:cubicBezTo>
                    <a:cubicBezTo>
                      <a:pt x="239" y="13"/>
                      <a:pt x="323" y="0"/>
                      <a:pt x="323" y="0"/>
                    </a:cubicBezTo>
                    <a:cubicBezTo>
                      <a:pt x="324" y="0"/>
                      <a:pt x="326" y="0"/>
                      <a:pt x="326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1" name="ï$ľíḍê"/>
              <p:cNvSpPr/>
              <p:nvPr/>
            </p:nvSpPr>
            <p:spPr bwMode="auto">
              <a:xfrm>
                <a:off x="4455429" y="4789882"/>
                <a:ext cx="715285" cy="524927"/>
              </a:xfrm>
              <a:custGeom>
                <a:avLst/>
                <a:gdLst>
                  <a:gd name="T0" fmla="*/ 159 w 368"/>
                  <a:gd name="T1" fmla="*/ 69 h 268"/>
                  <a:gd name="T2" fmla="*/ 336 w 368"/>
                  <a:gd name="T3" fmla="*/ 0 h 268"/>
                  <a:gd name="T4" fmla="*/ 367 w 368"/>
                  <a:gd name="T5" fmla="*/ 44 h 268"/>
                  <a:gd name="T6" fmla="*/ 204 w 368"/>
                  <a:gd name="T7" fmla="*/ 114 h 268"/>
                  <a:gd name="T8" fmla="*/ 0 w 368"/>
                  <a:gd name="T9" fmla="*/ 267 h 268"/>
                  <a:gd name="T10" fmla="*/ 159 w 368"/>
                  <a:gd name="T11" fmla="*/ 6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" h="268">
                    <a:moveTo>
                      <a:pt x="159" y="69"/>
                    </a:moveTo>
                    <a:cubicBezTo>
                      <a:pt x="222" y="32"/>
                      <a:pt x="336" y="0"/>
                      <a:pt x="336" y="0"/>
                    </a:cubicBezTo>
                    <a:lnTo>
                      <a:pt x="367" y="44"/>
                    </a:lnTo>
                    <a:cubicBezTo>
                      <a:pt x="367" y="44"/>
                      <a:pt x="245" y="95"/>
                      <a:pt x="204" y="114"/>
                    </a:cubicBezTo>
                    <a:cubicBezTo>
                      <a:pt x="162" y="132"/>
                      <a:pt x="0" y="267"/>
                      <a:pt x="0" y="267"/>
                    </a:cubicBezTo>
                    <a:cubicBezTo>
                      <a:pt x="0" y="267"/>
                      <a:pt x="105" y="101"/>
                      <a:pt x="159" y="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2" name="îSḷïḑe"/>
              <p:cNvSpPr/>
              <p:nvPr/>
            </p:nvSpPr>
            <p:spPr bwMode="auto">
              <a:xfrm>
                <a:off x="4455429" y="4789882"/>
                <a:ext cx="732521" cy="533535"/>
              </a:xfrm>
              <a:custGeom>
                <a:avLst/>
                <a:gdLst>
                  <a:gd name="T0" fmla="*/ 205 w 374"/>
                  <a:gd name="T1" fmla="*/ 114 h 274"/>
                  <a:gd name="T2" fmla="*/ 365 w 374"/>
                  <a:gd name="T3" fmla="*/ 45 h 274"/>
                  <a:gd name="T4" fmla="*/ 338 w 374"/>
                  <a:gd name="T5" fmla="*/ 7 h 274"/>
                  <a:gd name="T6" fmla="*/ 164 w 374"/>
                  <a:gd name="T7" fmla="*/ 74 h 274"/>
                  <a:gd name="T8" fmla="*/ 17 w 374"/>
                  <a:gd name="T9" fmla="*/ 255 h 274"/>
                  <a:gd name="T10" fmla="*/ 205 w 374"/>
                  <a:gd name="T11" fmla="*/ 114 h 274"/>
                  <a:gd name="T12" fmla="*/ 341 w 374"/>
                  <a:gd name="T13" fmla="*/ 2 h 274"/>
                  <a:gd name="T14" fmla="*/ 373 w 374"/>
                  <a:gd name="T15" fmla="*/ 45 h 274"/>
                  <a:gd name="T16" fmla="*/ 373 w 374"/>
                  <a:gd name="T17" fmla="*/ 47 h 274"/>
                  <a:gd name="T18" fmla="*/ 371 w 374"/>
                  <a:gd name="T19" fmla="*/ 49 h 274"/>
                  <a:gd name="T20" fmla="*/ 208 w 374"/>
                  <a:gd name="T21" fmla="*/ 119 h 274"/>
                  <a:gd name="T22" fmla="*/ 5 w 374"/>
                  <a:gd name="T23" fmla="*/ 272 h 274"/>
                  <a:gd name="T24" fmla="*/ 4 w 374"/>
                  <a:gd name="T25" fmla="*/ 273 h 274"/>
                  <a:gd name="T26" fmla="*/ 2 w 374"/>
                  <a:gd name="T27" fmla="*/ 272 h 274"/>
                  <a:gd name="T28" fmla="*/ 1 w 374"/>
                  <a:gd name="T29" fmla="*/ 269 h 274"/>
                  <a:gd name="T30" fmla="*/ 161 w 374"/>
                  <a:gd name="T31" fmla="*/ 69 h 274"/>
                  <a:gd name="T32" fmla="*/ 338 w 374"/>
                  <a:gd name="T33" fmla="*/ 0 h 274"/>
                  <a:gd name="T34" fmla="*/ 341 w 374"/>
                  <a:gd name="T35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4" h="274">
                    <a:moveTo>
                      <a:pt x="205" y="114"/>
                    </a:moveTo>
                    <a:cubicBezTo>
                      <a:pt x="243" y="97"/>
                      <a:pt x="345" y="54"/>
                      <a:pt x="365" y="45"/>
                    </a:cubicBezTo>
                    <a:lnTo>
                      <a:pt x="338" y="7"/>
                    </a:lnTo>
                    <a:cubicBezTo>
                      <a:pt x="322" y="11"/>
                      <a:pt x="221" y="40"/>
                      <a:pt x="164" y="74"/>
                    </a:cubicBezTo>
                    <a:cubicBezTo>
                      <a:pt x="122" y="100"/>
                      <a:pt x="45" y="212"/>
                      <a:pt x="17" y="255"/>
                    </a:cubicBezTo>
                    <a:cubicBezTo>
                      <a:pt x="59" y="221"/>
                      <a:pt x="171" y="129"/>
                      <a:pt x="205" y="114"/>
                    </a:cubicBezTo>
                    <a:close/>
                    <a:moveTo>
                      <a:pt x="341" y="2"/>
                    </a:moveTo>
                    <a:lnTo>
                      <a:pt x="373" y="45"/>
                    </a:lnTo>
                    <a:cubicBezTo>
                      <a:pt x="373" y="46"/>
                      <a:pt x="373" y="46"/>
                      <a:pt x="373" y="47"/>
                    </a:cubicBezTo>
                    <a:cubicBezTo>
                      <a:pt x="373" y="49"/>
                      <a:pt x="372" y="49"/>
                      <a:pt x="371" y="49"/>
                    </a:cubicBezTo>
                    <a:cubicBezTo>
                      <a:pt x="370" y="50"/>
                      <a:pt x="249" y="101"/>
                      <a:pt x="208" y="119"/>
                    </a:cubicBezTo>
                    <a:cubicBezTo>
                      <a:pt x="167" y="138"/>
                      <a:pt x="7" y="272"/>
                      <a:pt x="5" y="272"/>
                    </a:cubicBezTo>
                    <a:cubicBezTo>
                      <a:pt x="5" y="273"/>
                      <a:pt x="5" y="273"/>
                      <a:pt x="4" y="273"/>
                    </a:cubicBezTo>
                    <a:cubicBezTo>
                      <a:pt x="3" y="273"/>
                      <a:pt x="2" y="273"/>
                      <a:pt x="2" y="272"/>
                    </a:cubicBezTo>
                    <a:cubicBezTo>
                      <a:pt x="1" y="272"/>
                      <a:pt x="0" y="270"/>
                      <a:pt x="1" y="269"/>
                    </a:cubicBezTo>
                    <a:cubicBezTo>
                      <a:pt x="5" y="262"/>
                      <a:pt x="107" y="102"/>
                      <a:pt x="161" y="69"/>
                    </a:cubicBezTo>
                    <a:cubicBezTo>
                      <a:pt x="224" y="32"/>
                      <a:pt x="337" y="1"/>
                      <a:pt x="338" y="0"/>
                    </a:cubicBezTo>
                    <a:cubicBezTo>
                      <a:pt x="339" y="0"/>
                      <a:pt x="341" y="0"/>
                      <a:pt x="341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3" name="íşḻïḑé"/>
              <p:cNvSpPr/>
              <p:nvPr/>
            </p:nvSpPr>
            <p:spPr bwMode="auto">
              <a:xfrm>
                <a:off x="4308929" y="4901750"/>
                <a:ext cx="1473651" cy="1953430"/>
              </a:xfrm>
              <a:custGeom>
                <a:avLst/>
                <a:gdLst>
                  <a:gd name="T0" fmla="*/ 645 w 755"/>
                  <a:gd name="T1" fmla="*/ 227 h 999"/>
                  <a:gd name="T2" fmla="*/ 731 w 755"/>
                  <a:gd name="T3" fmla="*/ 476 h 999"/>
                  <a:gd name="T4" fmla="*/ 749 w 755"/>
                  <a:gd name="T5" fmla="*/ 998 h 999"/>
                  <a:gd name="T6" fmla="*/ 35 w 755"/>
                  <a:gd name="T7" fmla="*/ 998 h 999"/>
                  <a:gd name="T8" fmla="*/ 25 w 755"/>
                  <a:gd name="T9" fmla="*/ 753 h 999"/>
                  <a:gd name="T10" fmla="*/ 0 w 755"/>
                  <a:gd name="T11" fmla="*/ 290 h 999"/>
                  <a:gd name="T12" fmla="*/ 140 w 755"/>
                  <a:gd name="T13" fmla="*/ 144 h 999"/>
                  <a:gd name="T14" fmla="*/ 214 w 755"/>
                  <a:gd name="T15" fmla="*/ 85 h 999"/>
                  <a:gd name="T16" fmla="*/ 416 w 755"/>
                  <a:gd name="T17" fmla="*/ 0 h 999"/>
                  <a:gd name="T18" fmla="*/ 511 w 755"/>
                  <a:gd name="T19" fmla="*/ 51 h 999"/>
                  <a:gd name="T20" fmla="*/ 645 w 755"/>
                  <a:gd name="T21" fmla="*/ 227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999">
                    <a:moveTo>
                      <a:pt x="645" y="227"/>
                    </a:moveTo>
                    <a:cubicBezTo>
                      <a:pt x="667" y="282"/>
                      <a:pt x="716" y="420"/>
                      <a:pt x="731" y="476"/>
                    </a:cubicBezTo>
                    <a:cubicBezTo>
                      <a:pt x="754" y="558"/>
                      <a:pt x="749" y="998"/>
                      <a:pt x="749" y="998"/>
                    </a:cubicBezTo>
                    <a:lnTo>
                      <a:pt x="35" y="998"/>
                    </a:lnTo>
                    <a:cubicBezTo>
                      <a:pt x="35" y="998"/>
                      <a:pt x="43" y="795"/>
                      <a:pt x="25" y="753"/>
                    </a:cubicBezTo>
                    <a:cubicBezTo>
                      <a:pt x="6" y="713"/>
                      <a:pt x="0" y="302"/>
                      <a:pt x="0" y="290"/>
                    </a:cubicBezTo>
                    <a:cubicBezTo>
                      <a:pt x="0" y="278"/>
                      <a:pt x="128" y="160"/>
                      <a:pt x="140" y="144"/>
                    </a:cubicBezTo>
                    <a:cubicBezTo>
                      <a:pt x="152" y="128"/>
                      <a:pt x="171" y="116"/>
                      <a:pt x="214" y="85"/>
                    </a:cubicBezTo>
                    <a:cubicBezTo>
                      <a:pt x="257" y="54"/>
                      <a:pt x="416" y="0"/>
                      <a:pt x="416" y="0"/>
                    </a:cubicBezTo>
                    <a:lnTo>
                      <a:pt x="511" y="51"/>
                    </a:lnTo>
                    <a:cubicBezTo>
                      <a:pt x="542" y="76"/>
                      <a:pt x="622" y="171"/>
                      <a:pt x="645" y="22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4" name="ïŝḻïḍé"/>
              <p:cNvSpPr/>
              <p:nvPr/>
            </p:nvSpPr>
            <p:spPr bwMode="auto">
              <a:xfrm>
                <a:off x="4300308" y="4893147"/>
                <a:ext cx="1490892" cy="1962033"/>
              </a:xfrm>
              <a:custGeom>
                <a:avLst/>
                <a:gdLst>
                  <a:gd name="T0" fmla="*/ 652 w 762"/>
                  <a:gd name="T1" fmla="*/ 229 h 1006"/>
                  <a:gd name="T2" fmla="*/ 738 w 762"/>
                  <a:gd name="T3" fmla="*/ 479 h 1006"/>
                  <a:gd name="T4" fmla="*/ 757 w 762"/>
                  <a:gd name="T5" fmla="*/ 1002 h 1006"/>
                  <a:gd name="T6" fmla="*/ 754 w 762"/>
                  <a:gd name="T7" fmla="*/ 1005 h 1006"/>
                  <a:gd name="T8" fmla="*/ 754 w 762"/>
                  <a:gd name="T9" fmla="*/ 1005 h 1006"/>
                  <a:gd name="T10" fmla="*/ 750 w 762"/>
                  <a:gd name="T11" fmla="*/ 1002 h 1006"/>
                  <a:gd name="T12" fmla="*/ 732 w 762"/>
                  <a:gd name="T13" fmla="*/ 480 h 1006"/>
                  <a:gd name="T14" fmla="*/ 646 w 762"/>
                  <a:gd name="T15" fmla="*/ 231 h 1006"/>
                  <a:gd name="T16" fmla="*/ 513 w 762"/>
                  <a:gd name="T17" fmla="*/ 58 h 1006"/>
                  <a:gd name="T18" fmla="*/ 420 w 762"/>
                  <a:gd name="T19" fmla="*/ 7 h 1006"/>
                  <a:gd name="T20" fmla="*/ 219 w 762"/>
                  <a:gd name="T21" fmla="*/ 91 h 1006"/>
                  <a:gd name="T22" fmla="*/ 207 w 762"/>
                  <a:gd name="T23" fmla="*/ 100 h 1006"/>
                  <a:gd name="T24" fmla="*/ 146 w 762"/>
                  <a:gd name="T25" fmla="*/ 150 h 1006"/>
                  <a:gd name="T26" fmla="*/ 96 w 762"/>
                  <a:gd name="T27" fmla="*/ 200 h 1006"/>
                  <a:gd name="T28" fmla="*/ 6 w 762"/>
                  <a:gd name="T29" fmla="*/ 294 h 1006"/>
                  <a:gd name="T30" fmla="*/ 31 w 762"/>
                  <a:gd name="T31" fmla="*/ 757 h 1006"/>
                  <a:gd name="T32" fmla="*/ 42 w 762"/>
                  <a:gd name="T33" fmla="*/ 1002 h 1006"/>
                  <a:gd name="T34" fmla="*/ 39 w 762"/>
                  <a:gd name="T35" fmla="*/ 1005 h 1006"/>
                  <a:gd name="T36" fmla="*/ 36 w 762"/>
                  <a:gd name="T37" fmla="*/ 1002 h 1006"/>
                  <a:gd name="T38" fmla="*/ 25 w 762"/>
                  <a:gd name="T39" fmla="*/ 759 h 1006"/>
                  <a:gd name="T40" fmla="*/ 0 w 762"/>
                  <a:gd name="T41" fmla="*/ 294 h 1006"/>
                  <a:gd name="T42" fmla="*/ 92 w 762"/>
                  <a:gd name="T43" fmla="*/ 196 h 1006"/>
                  <a:gd name="T44" fmla="*/ 141 w 762"/>
                  <a:gd name="T45" fmla="*/ 146 h 1006"/>
                  <a:gd name="T46" fmla="*/ 204 w 762"/>
                  <a:gd name="T47" fmla="*/ 94 h 1006"/>
                  <a:gd name="T48" fmla="*/ 216 w 762"/>
                  <a:gd name="T49" fmla="*/ 85 h 1006"/>
                  <a:gd name="T50" fmla="*/ 419 w 762"/>
                  <a:gd name="T51" fmla="*/ 0 h 1006"/>
                  <a:gd name="T52" fmla="*/ 422 w 762"/>
                  <a:gd name="T53" fmla="*/ 1 h 1006"/>
                  <a:gd name="T54" fmla="*/ 516 w 762"/>
                  <a:gd name="T55" fmla="*/ 53 h 1006"/>
                  <a:gd name="T56" fmla="*/ 517 w 762"/>
                  <a:gd name="T57" fmla="*/ 53 h 1006"/>
                  <a:gd name="T58" fmla="*/ 652 w 762"/>
                  <a:gd name="T59" fmla="*/ 229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62" h="1006">
                    <a:moveTo>
                      <a:pt x="652" y="229"/>
                    </a:moveTo>
                    <a:cubicBezTo>
                      <a:pt x="675" y="285"/>
                      <a:pt x="723" y="424"/>
                      <a:pt x="738" y="479"/>
                    </a:cubicBezTo>
                    <a:cubicBezTo>
                      <a:pt x="761" y="561"/>
                      <a:pt x="757" y="984"/>
                      <a:pt x="757" y="1002"/>
                    </a:cubicBezTo>
                    <a:cubicBezTo>
                      <a:pt x="757" y="1004"/>
                      <a:pt x="756" y="1005"/>
                      <a:pt x="754" y="1005"/>
                    </a:cubicBezTo>
                    <a:lnTo>
                      <a:pt x="754" y="1005"/>
                    </a:lnTo>
                    <a:cubicBezTo>
                      <a:pt x="752" y="1005"/>
                      <a:pt x="750" y="1004"/>
                      <a:pt x="750" y="1002"/>
                    </a:cubicBezTo>
                    <a:cubicBezTo>
                      <a:pt x="751" y="998"/>
                      <a:pt x="755" y="561"/>
                      <a:pt x="732" y="480"/>
                    </a:cubicBezTo>
                    <a:cubicBezTo>
                      <a:pt x="718" y="426"/>
                      <a:pt x="669" y="287"/>
                      <a:pt x="646" y="231"/>
                    </a:cubicBezTo>
                    <a:cubicBezTo>
                      <a:pt x="624" y="177"/>
                      <a:pt x="544" y="83"/>
                      <a:pt x="513" y="58"/>
                    </a:cubicBezTo>
                    <a:lnTo>
                      <a:pt x="420" y="7"/>
                    </a:lnTo>
                    <a:cubicBezTo>
                      <a:pt x="405" y="12"/>
                      <a:pt x="260" y="62"/>
                      <a:pt x="219" y="91"/>
                    </a:cubicBezTo>
                    <a:lnTo>
                      <a:pt x="207" y="100"/>
                    </a:lnTo>
                    <a:cubicBezTo>
                      <a:pt x="173" y="124"/>
                      <a:pt x="157" y="135"/>
                      <a:pt x="146" y="150"/>
                    </a:cubicBezTo>
                    <a:cubicBezTo>
                      <a:pt x="141" y="156"/>
                      <a:pt x="122" y="175"/>
                      <a:pt x="96" y="200"/>
                    </a:cubicBezTo>
                    <a:cubicBezTo>
                      <a:pt x="61" y="234"/>
                      <a:pt x="8" y="287"/>
                      <a:pt x="6" y="294"/>
                    </a:cubicBezTo>
                    <a:cubicBezTo>
                      <a:pt x="6" y="322"/>
                      <a:pt x="13" y="717"/>
                      <a:pt x="31" y="757"/>
                    </a:cubicBezTo>
                    <a:cubicBezTo>
                      <a:pt x="49" y="798"/>
                      <a:pt x="43" y="994"/>
                      <a:pt x="42" y="1002"/>
                    </a:cubicBezTo>
                    <a:cubicBezTo>
                      <a:pt x="42" y="1004"/>
                      <a:pt x="40" y="1005"/>
                      <a:pt x="39" y="1005"/>
                    </a:cubicBezTo>
                    <a:cubicBezTo>
                      <a:pt x="37" y="1005"/>
                      <a:pt x="36" y="1004"/>
                      <a:pt x="36" y="1002"/>
                    </a:cubicBezTo>
                    <a:cubicBezTo>
                      <a:pt x="36" y="1000"/>
                      <a:pt x="43" y="799"/>
                      <a:pt x="25" y="759"/>
                    </a:cubicBezTo>
                    <a:cubicBezTo>
                      <a:pt x="6" y="717"/>
                      <a:pt x="0" y="298"/>
                      <a:pt x="0" y="294"/>
                    </a:cubicBezTo>
                    <a:cubicBezTo>
                      <a:pt x="0" y="287"/>
                      <a:pt x="28" y="258"/>
                      <a:pt x="92" y="196"/>
                    </a:cubicBezTo>
                    <a:cubicBezTo>
                      <a:pt x="116" y="172"/>
                      <a:pt x="137" y="152"/>
                      <a:pt x="141" y="146"/>
                    </a:cubicBezTo>
                    <a:cubicBezTo>
                      <a:pt x="153" y="131"/>
                      <a:pt x="168" y="119"/>
                      <a:pt x="204" y="94"/>
                    </a:cubicBezTo>
                    <a:lnTo>
                      <a:pt x="216" y="85"/>
                    </a:lnTo>
                    <a:cubicBezTo>
                      <a:pt x="259" y="55"/>
                      <a:pt x="412" y="3"/>
                      <a:pt x="419" y="0"/>
                    </a:cubicBezTo>
                    <a:cubicBezTo>
                      <a:pt x="420" y="0"/>
                      <a:pt x="421" y="0"/>
                      <a:pt x="422" y="1"/>
                    </a:cubicBezTo>
                    <a:lnTo>
                      <a:pt x="516" y="53"/>
                    </a:lnTo>
                    <a:cubicBezTo>
                      <a:pt x="516" y="53"/>
                      <a:pt x="516" y="53"/>
                      <a:pt x="517" y="53"/>
                    </a:cubicBezTo>
                    <a:cubicBezTo>
                      <a:pt x="548" y="78"/>
                      <a:pt x="629" y="174"/>
                      <a:pt x="652" y="22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5" name="iṧḷîde"/>
              <p:cNvSpPr/>
              <p:nvPr/>
            </p:nvSpPr>
            <p:spPr bwMode="auto">
              <a:xfrm>
                <a:off x="3335108" y="5813923"/>
                <a:ext cx="586014" cy="344216"/>
              </a:xfrm>
              <a:custGeom>
                <a:avLst/>
                <a:gdLst>
                  <a:gd name="T0" fmla="*/ 181 w 300"/>
                  <a:gd name="T1" fmla="*/ 42 h 177"/>
                  <a:gd name="T2" fmla="*/ 293 w 300"/>
                  <a:gd name="T3" fmla="*/ 56 h 177"/>
                  <a:gd name="T4" fmla="*/ 293 w 300"/>
                  <a:gd name="T5" fmla="*/ 162 h 177"/>
                  <a:gd name="T6" fmla="*/ 264 w 300"/>
                  <a:gd name="T7" fmla="*/ 168 h 177"/>
                  <a:gd name="T8" fmla="*/ 194 w 300"/>
                  <a:gd name="T9" fmla="*/ 174 h 177"/>
                  <a:gd name="T10" fmla="*/ 113 w 300"/>
                  <a:gd name="T11" fmla="*/ 168 h 177"/>
                  <a:gd name="T12" fmla="*/ 0 w 300"/>
                  <a:gd name="T13" fmla="*/ 85 h 177"/>
                  <a:gd name="T14" fmla="*/ 24 w 300"/>
                  <a:gd name="T15" fmla="*/ 8 h 177"/>
                  <a:gd name="T16" fmla="*/ 103 w 300"/>
                  <a:gd name="T17" fmla="*/ 8 h 177"/>
                  <a:gd name="T18" fmla="*/ 181 w 300"/>
                  <a:gd name="T19" fmla="*/ 4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177">
                    <a:moveTo>
                      <a:pt x="181" y="42"/>
                    </a:moveTo>
                    <a:cubicBezTo>
                      <a:pt x="204" y="67"/>
                      <a:pt x="293" y="56"/>
                      <a:pt x="293" y="56"/>
                    </a:cubicBezTo>
                    <a:cubicBezTo>
                      <a:pt x="293" y="56"/>
                      <a:pt x="299" y="149"/>
                      <a:pt x="293" y="162"/>
                    </a:cubicBezTo>
                    <a:cubicBezTo>
                      <a:pt x="286" y="174"/>
                      <a:pt x="264" y="168"/>
                      <a:pt x="264" y="168"/>
                    </a:cubicBezTo>
                    <a:lnTo>
                      <a:pt x="194" y="174"/>
                    </a:lnTo>
                    <a:cubicBezTo>
                      <a:pt x="194" y="174"/>
                      <a:pt x="129" y="176"/>
                      <a:pt x="113" y="168"/>
                    </a:cubicBezTo>
                    <a:cubicBezTo>
                      <a:pt x="99" y="159"/>
                      <a:pt x="0" y="85"/>
                      <a:pt x="0" y="85"/>
                    </a:cubicBezTo>
                    <a:cubicBezTo>
                      <a:pt x="0" y="85"/>
                      <a:pt x="16" y="13"/>
                      <a:pt x="24" y="8"/>
                    </a:cubicBezTo>
                    <a:cubicBezTo>
                      <a:pt x="32" y="4"/>
                      <a:pt x="91" y="0"/>
                      <a:pt x="103" y="8"/>
                    </a:cubicBezTo>
                    <a:cubicBezTo>
                      <a:pt x="115" y="16"/>
                      <a:pt x="158" y="16"/>
                      <a:pt x="181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6" name="îS1ídé"/>
              <p:cNvSpPr/>
              <p:nvPr/>
            </p:nvSpPr>
            <p:spPr bwMode="auto">
              <a:xfrm>
                <a:off x="3317872" y="5813923"/>
                <a:ext cx="603250" cy="344216"/>
              </a:xfrm>
              <a:custGeom>
                <a:avLst/>
                <a:gdLst>
                  <a:gd name="T0" fmla="*/ 295 w 307"/>
                  <a:gd name="T1" fmla="*/ 159 h 177"/>
                  <a:gd name="T2" fmla="*/ 295 w 307"/>
                  <a:gd name="T3" fmla="*/ 58 h 177"/>
                  <a:gd name="T4" fmla="*/ 257 w 307"/>
                  <a:gd name="T5" fmla="*/ 61 h 177"/>
                  <a:gd name="T6" fmla="*/ 183 w 307"/>
                  <a:gd name="T7" fmla="*/ 43 h 177"/>
                  <a:gd name="T8" fmla="*/ 128 w 307"/>
                  <a:gd name="T9" fmla="*/ 17 h 177"/>
                  <a:gd name="T10" fmla="*/ 106 w 307"/>
                  <a:gd name="T11" fmla="*/ 10 h 177"/>
                  <a:gd name="T12" fmla="*/ 74 w 307"/>
                  <a:gd name="T13" fmla="*/ 6 h 177"/>
                  <a:gd name="T14" fmla="*/ 29 w 307"/>
                  <a:gd name="T15" fmla="*/ 10 h 177"/>
                  <a:gd name="T16" fmla="*/ 7 w 307"/>
                  <a:gd name="T17" fmla="*/ 83 h 177"/>
                  <a:gd name="T18" fmla="*/ 119 w 307"/>
                  <a:gd name="T19" fmla="*/ 164 h 177"/>
                  <a:gd name="T20" fmla="*/ 180 w 307"/>
                  <a:gd name="T21" fmla="*/ 170 h 177"/>
                  <a:gd name="T22" fmla="*/ 198 w 307"/>
                  <a:gd name="T23" fmla="*/ 170 h 177"/>
                  <a:gd name="T24" fmla="*/ 268 w 307"/>
                  <a:gd name="T25" fmla="*/ 164 h 177"/>
                  <a:gd name="T26" fmla="*/ 269 w 307"/>
                  <a:gd name="T27" fmla="*/ 164 h 177"/>
                  <a:gd name="T28" fmla="*/ 281 w 307"/>
                  <a:gd name="T29" fmla="*/ 165 h 177"/>
                  <a:gd name="T30" fmla="*/ 295 w 307"/>
                  <a:gd name="T31" fmla="*/ 159 h 177"/>
                  <a:gd name="T32" fmla="*/ 300 w 307"/>
                  <a:gd name="T33" fmla="*/ 53 h 177"/>
                  <a:gd name="T34" fmla="*/ 300 w 307"/>
                  <a:gd name="T35" fmla="*/ 55 h 177"/>
                  <a:gd name="T36" fmla="*/ 300 w 307"/>
                  <a:gd name="T37" fmla="*/ 162 h 177"/>
                  <a:gd name="T38" fmla="*/ 281 w 307"/>
                  <a:gd name="T39" fmla="*/ 171 h 177"/>
                  <a:gd name="T40" fmla="*/ 268 w 307"/>
                  <a:gd name="T41" fmla="*/ 170 h 177"/>
                  <a:gd name="T42" fmla="*/ 198 w 307"/>
                  <a:gd name="T43" fmla="*/ 176 h 177"/>
                  <a:gd name="T44" fmla="*/ 180 w 307"/>
                  <a:gd name="T45" fmla="*/ 176 h 177"/>
                  <a:gd name="T46" fmla="*/ 116 w 307"/>
                  <a:gd name="T47" fmla="*/ 169 h 177"/>
                  <a:gd name="T48" fmla="*/ 1 w 307"/>
                  <a:gd name="T49" fmla="*/ 86 h 177"/>
                  <a:gd name="T50" fmla="*/ 1 w 307"/>
                  <a:gd name="T51" fmla="*/ 83 h 177"/>
                  <a:gd name="T52" fmla="*/ 27 w 307"/>
                  <a:gd name="T53" fmla="*/ 5 h 177"/>
                  <a:gd name="T54" fmla="*/ 74 w 307"/>
                  <a:gd name="T55" fmla="*/ 0 h 177"/>
                  <a:gd name="T56" fmla="*/ 109 w 307"/>
                  <a:gd name="T57" fmla="*/ 5 h 177"/>
                  <a:gd name="T58" fmla="*/ 129 w 307"/>
                  <a:gd name="T59" fmla="*/ 12 h 177"/>
                  <a:gd name="T60" fmla="*/ 188 w 307"/>
                  <a:gd name="T61" fmla="*/ 39 h 177"/>
                  <a:gd name="T62" fmla="*/ 257 w 307"/>
                  <a:gd name="T63" fmla="*/ 54 h 177"/>
                  <a:gd name="T64" fmla="*/ 297 w 307"/>
                  <a:gd name="T65" fmla="*/ 52 h 177"/>
                  <a:gd name="T66" fmla="*/ 300 w 307"/>
                  <a:gd name="T67" fmla="*/ 5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7" h="177">
                    <a:moveTo>
                      <a:pt x="295" y="159"/>
                    </a:moveTo>
                    <a:cubicBezTo>
                      <a:pt x="299" y="151"/>
                      <a:pt x="297" y="96"/>
                      <a:pt x="295" y="58"/>
                    </a:cubicBezTo>
                    <a:cubicBezTo>
                      <a:pt x="288" y="59"/>
                      <a:pt x="274" y="61"/>
                      <a:pt x="257" y="61"/>
                    </a:cubicBezTo>
                    <a:cubicBezTo>
                      <a:pt x="219" y="61"/>
                      <a:pt x="194" y="54"/>
                      <a:pt x="183" y="43"/>
                    </a:cubicBezTo>
                    <a:cubicBezTo>
                      <a:pt x="169" y="27"/>
                      <a:pt x="147" y="22"/>
                      <a:pt x="128" y="17"/>
                    </a:cubicBezTo>
                    <a:cubicBezTo>
                      <a:pt x="118" y="15"/>
                      <a:pt x="110" y="13"/>
                      <a:pt x="106" y="10"/>
                    </a:cubicBezTo>
                    <a:cubicBezTo>
                      <a:pt x="101" y="7"/>
                      <a:pt x="90" y="6"/>
                      <a:pt x="74" y="6"/>
                    </a:cubicBezTo>
                    <a:cubicBezTo>
                      <a:pt x="55" y="6"/>
                      <a:pt x="34" y="8"/>
                      <a:pt x="29" y="10"/>
                    </a:cubicBezTo>
                    <a:cubicBezTo>
                      <a:pt x="25" y="13"/>
                      <a:pt x="14" y="50"/>
                      <a:pt x="7" y="83"/>
                    </a:cubicBezTo>
                    <a:cubicBezTo>
                      <a:pt x="20" y="92"/>
                      <a:pt x="106" y="157"/>
                      <a:pt x="119" y="164"/>
                    </a:cubicBezTo>
                    <a:cubicBezTo>
                      <a:pt x="125" y="168"/>
                      <a:pt x="148" y="170"/>
                      <a:pt x="180" y="170"/>
                    </a:cubicBezTo>
                    <a:cubicBezTo>
                      <a:pt x="191" y="170"/>
                      <a:pt x="198" y="170"/>
                      <a:pt x="198" y="170"/>
                    </a:cubicBezTo>
                    <a:lnTo>
                      <a:pt x="268" y="164"/>
                    </a:lnTo>
                    <a:lnTo>
                      <a:pt x="269" y="164"/>
                    </a:lnTo>
                    <a:cubicBezTo>
                      <a:pt x="269" y="164"/>
                      <a:pt x="274" y="165"/>
                      <a:pt x="281" y="165"/>
                    </a:cubicBezTo>
                    <a:cubicBezTo>
                      <a:pt x="288" y="165"/>
                      <a:pt x="293" y="163"/>
                      <a:pt x="295" y="159"/>
                    </a:cubicBezTo>
                    <a:close/>
                    <a:moveTo>
                      <a:pt x="300" y="53"/>
                    </a:moveTo>
                    <a:cubicBezTo>
                      <a:pt x="300" y="54"/>
                      <a:pt x="300" y="54"/>
                      <a:pt x="300" y="55"/>
                    </a:cubicBezTo>
                    <a:cubicBezTo>
                      <a:pt x="301" y="64"/>
                      <a:pt x="306" y="149"/>
                      <a:pt x="300" y="162"/>
                    </a:cubicBezTo>
                    <a:cubicBezTo>
                      <a:pt x="297" y="168"/>
                      <a:pt x="290" y="171"/>
                      <a:pt x="281" y="171"/>
                    </a:cubicBezTo>
                    <a:cubicBezTo>
                      <a:pt x="275" y="171"/>
                      <a:pt x="270" y="171"/>
                      <a:pt x="268" y="170"/>
                    </a:cubicBezTo>
                    <a:lnTo>
                      <a:pt x="198" y="176"/>
                    </a:lnTo>
                    <a:cubicBezTo>
                      <a:pt x="198" y="176"/>
                      <a:pt x="191" y="176"/>
                      <a:pt x="180" y="176"/>
                    </a:cubicBezTo>
                    <a:cubicBezTo>
                      <a:pt x="157" y="176"/>
                      <a:pt x="126" y="175"/>
                      <a:pt x="116" y="169"/>
                    </a:cubicBezTo>
                    <a:cubicBezTo>
                      <a:pt x="101" y="162"/>
                      <a:pt x="6" y="89"/>
                      <a:pt x="1" y="86"/>
                    </a:cubicBezTo>
                    <a:cubicBezTo>
                      <a:pt x="1" y="86"/>
                      <a:pt x="0" y="85"/>
                      <a:pt x="1" y="83"/>
                    </a:cubicBezTo>
                    <a:cubicBezTo>
                      <a:pt x="6" y="61"/>
                      <a:pt x="18" y="9"/>
                      <a:pt x="27" y="5"/>
                    </a:cubicBezTo>
                    <a:cubicBezTo>
                      <a:pt x="33" y="2"/>
                      <a:pt x="55" y="0"/>
                      <a:pt x="74" y="0"/>
                    </a:cubicBezTo>
                    <a:cubicBezTo>
                      <a:pt x="87" y="0"/>
                      <a:pt x="102" y="1"/>
                      <a:pt x="109" y="5"/>
                    </a:cubicBezTo>
                    <a:cubicBezTo>
                      <a:pt x="112" y="7"/>
                      <a:pt x="120" y="10"/>
                      <a:pt x="129" y="12"/>
                    </a:cubicBezTo>
                    <a:cubicBezTo>
                      <a:pt x="147" y="16"/>
                      <a:pt x="173" y="22"/>
                      <a:pt x="188" y="39"/>
                    </a:cubicBezTo>
                    <a:cubicBezTo>
                      <a:pt x="198" y="49"/>
                      <a:pt x="221" y="54"/>
                      <a:pt x="257" y="54"/>
                    </a:cubicBezTo>
                    <a:cubicBezTo>
                      <a:pt x="279" y="54"/>
                      <a:pt x="297" y="52"/>
                      <a:pt x="297" y="52"/>
                    </a:cubicBezTo>
                    <a:cubicBezTo>
                      <a:pt x="298" y="52"/>
                      <a:pt x="299" y="52"/>
                      <a:pt x="300" y="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7" name="iṩ1íḓè"/>
              <p:cNvSpPr/>
              <p:nvPr/>
            </p:nvSpPr>
            <p:spPr bwMode="auto">
              <a:xfrm>
                <a:off x="2766329" y="5383653"/>
                <a:ext cx="861786" cy="929384"/>
              </a:xfrm>
              <a:custGeom>
                <a:avLst/>
                <a:gdLst>
                  <a:gd name="T0" fmla="*/ 0 w 441"/>
                  <a:gd name="T1" fmla="*/ 89 h 475"/>
                  <a:gd name="T2" fmla="*/ 177 w 441"/>
                  <a:gd name="T3" fmla="*/ 0 h 475"/>
                  <a:gd name="T4" fmla="*/ 440 w 441"/>
                  <a:gd name="T5" fmla="*/ 370 h 475"/>
                  <a:gd name="T6" fmla="*/ 314 w 441"/>
                  <a:gd name="T7" fmla="*/ 474 h 475"/>
                  <a:gd name="T8" fmla="*/ 128 w 441"/>
                  <a:gd name="T9" fmla="*/ 269 h 475"/>
                  <a:gd name="T10" fmla="*/ 0 w 441"/>
                  <a:gd name="T11" fmla="*/ 89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475">
                    <a:moveTo>
                      <a:pt x="0" y="89"/>
                    </a:moveTo>
                    <a:lnTo>
                      <a:pt x="177" y="0"/>
                    </a:lnTo>
                    <a:lnTo>
                      <a:pt x="440" y="370"/>
                    </a:lnTo>
                    <a:lnTo>
                      <a:pt x="314" y="474"/>
                    </a:lnTo>
                    <a:lnTo>
                      <a:pt x="128" y="269"/>
                    </a:lnTo>
                    <a:lnTo>
                      <a:pt x="0" y="8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8" name="íS1îdé"/>
              <p:cNvSpPr/>
              <p:nvPr/>
            </p:nvSpPr>
            <p:spPr bwMode="auto">
              <a:xfrm>
                <a:off x="2757714" y="5383653"/>
                <a:ext cx="870401" cy="937992"/>
              </a:xfrm>
              <a:custGeom>
                <a:avLst/>
                <a:gdLst>
                  <a:gd name="T0" fmla="*/ 317 w 447"/>
                  <a:gd name="T1" fmla="*/ 473 h 481"/>
                  <a:gd name="T2" fmla="*/ 439 w 447"/>
                  <a:gd name="T3" fmla="*/ 373 h 481"/>
                  <a:gd name="T4" fmla="*/ 180 w 447"/>
                  <a:gd name="T5" fmla="*/ 7 h 481"/>
                  <a:gd name="T6" fmla="*/ 7 w 447"/>
                  <a:gd name="T7" fmla="*/ 93 h 481"/>
                  <a:gd name="T8" fmla="*/ 133 w 447"/>
                  <a:gd name="T9" fmla="*/ 270 h 481"/>
                  <a:gd name="T10" fmla="*/ 317 w 447"/>
                  <a:gd name="T11" fmla="*/ 473 h 481"/>
                  <a:gd name="T12" fmla="*/ 183 w 447"/>
                  <a:gd name="T13" fmla="*/ 2 h 481"/>
                  <a:gd name="T14" fmla="*/ 446 w 447"/>
                  <a:gd name="T15" fmla="*/ 372 h 481"/>
                  <a:gd name="T16" fmla="*/ 445 w 447"/>
                  <a:gd name="T17" fmla="*/ 376 h 481"/>
                  <a:gd name="T18" fmla="*/ 319 w 447"/>
                  <a:gd name="T19" fmla="*/ 479 h 481"/>
                  <a:gd name="T20" fmla="*/ 317 w 447"/>
                  <a:gd name="T21" fmla="*/ 480 h 481"/>
                  <a:gd name="T22" fmla="*/ 315 w 447"/>
                  <a:gd name="T23" fmla="*/ 479 h 481"/>
                  <a:gd name="T24" fmla="*/ 129 w 447"/>
                  <a:gd name="T25" fmla="*/ 274 h 481"/>
                  <a:gd name="T26" fmla="*/ 128 w 447"/>
                  <a:gd name="T27" fmla="*/ 274 h 481"/>
                  <a:gd name="T28" fmla="*/ 0 w 447"/>
                  <a:gd name="T29" fmla="*/ 94 h 481"/>
                  <a:gd name="T30" fmla="*/ 0 w 447"/>
                  <a:gd name="T31" fmla="*/ 91 h 481"/>
                  <a:gd name="T32" fmla="*/ 1 w 447"/>
                  <a:gd name="T33" fmla="*/ 90 h 481"/>
                  <a:gd name="T34" fmla="*/ 179 w 447"/>
                  <a:gd name="T35" fmla="*/ 1 h 481"/>
                  <a:gd name="T36" fmla="*/ 183 w 447"/>
                  <a:gd name="T37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7" h="481">
                    <a:moveTo>
                      <a:pt x="317" y="473"/>
                    </a:moveTo>
                    <a:lnTo>
                      <a:pt x="439" y="373"/>
                    </a:lnTo>
                    <a:lnTo>
                      <a:pt x="180" y="7"/>
                    </a:lnTo>
                    <a:lnTo>
                      <a:pt x="7" y="93"/>
                    </a:lnTo>
                    <a:lnTo>
                      <a:pt x="133" y="270"/>
                    </a:lnTo>
                    <a:lnTo>
                      <a:pt x="317" y="473"/>
                    </a:lnTo>
                    <a:close/>
                    <a:moveTo>
                      <a:pt x="183" y="2"/>
                    </a:moveTo>
                    <a:lnTo>
                      <a:pt x="446" y="372"/>
                    </a:lnTo>
                    <a:cubicBezTo>
                      <a:pt x="446" y="373"/>
                      <a:pt x="446" y="375"/>
                      <a:pt x="445" y="376"/>
                    </a:cubicBezTo>
                    <a:lnTo>
                      <a:pt x="319" y="479"/>
                    </a:lnTo>
                    <a:cubicBezTo>
                      <a:pt x="319" y="479"/>
                      <a:pt x="318" y="480"/>
                      <a:pt x="317" y="480"/>
                    </a:cubicBezTo>
                    <a:cubicBezTo>
                      <a:pt x="316" y="480"/>
                      <a:pt x="316" y="479"/>
                      <a:pt x="315" y="479"/>
                    </a:cubicBezTo>
                    <a:lnTo>
                      <a:pt x="129" y="274"/>
                    </a:lnTo>
                    <a:lnTo>
                      <a:pt x="128" y="274"/>
                    </a:lnTo>
                    <a:lnTo>
                      <a:pt x="0" y="94"/>
                    </a:lnTo>
                    <a:cubicBezTo>
                      <a:pt x="0" y="93"/>
                      <a:pt x="0" y="92"/>
                      <a:pt x="0" y="91"/>
                    </a:cubicBezTo>
                    <a:cubicBezTo>
                      <a:pt x="0" y="90"/>
                      <a:pt x="0" y="90"/>
                      <a:pt x="1" y="90"/>
                    </a:cubicBezTo>
                    <a:lnTo>
                      <a:pt x="179" y="1"/>
                    </a:lnTo>
                    <a:cubicBezTo>
                      <a:pt x="180" y="0"/>
                      <a:pt x="182" y="0"/>
                      <a:pt x="18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9" name="íṩľiḍe"/>
              <p:cNvSpPr/>
              <p:nvPr/>
            </p:nvSpPr>
            <p:spPr bwMode="auto">
              <a:xfrm>
                <a:off x="2878364" y="5478315"/>
                <a:ext cx="663572" cy="740065"/>
              </a:xfrm>
              <a:custGeom>
                <a:avLst/>
                <a:gdLst>
                  <a:gd name="T0" fmla="*/ 0 w 341"/>
                  <a:gd name="T1" fmla="*/ 61 h 381"/>
                  <a:gd name="T2" fmla="*/ 125 w 341"/>
                  <a:gd name="T3" fmla="*/ 0 h 381"/>
                  <a:gd name="T4" fmla="*/ 340 w 341"/>
                  <a:gd name="T5" fmla="*/ 294 h 381"/>
                  <a:gd name="T6" fmla="*/ 227 w 341"/>
                  <a:gd name="T7" fmla="*/ 380 h 381"/>
                  <a:gd name="T8" fmla="*/ 0 w 341"/>
                  <a:gd name="T9" fmla="*/ 6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81">
                    <a:moveTo>
                      <a:pt x="0" y="61"/>
                    </a:moveTo>
                    <a:lnTo>
                      <a:pt x="125" y="0"/>
                    </a:lnTo>
                    <a:lnTo>
                      <a:pt x="340" y="294"/>
                    </a:lnTo>
                    <a:lnTo>
                      <a:pt x="227" y="380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0" name="îsḻïḋé"/>
              <p:cNvSpPr/>
              <p:nvPr/>
            </p:nvSpPr>
            <p:spPr bwMode="auto">
              <a:xfrm>
                <a:off x="2869744" y="5469707"/>
                <a:ext cx="680813" cy="765884"/>
              </a:xfrm>
              <a:custGeom>
                <a:avLst/>
                <a:gdLst>
                  <a:gd name="T0" fmla="*/ 230 w 348"/>
                  <a:gd name="T1" fmla="*/ 382 h 391"/>
                  <a:gd name="T2" fmla="*/ 339 w 348"/>
                  <a:gd name="T3" fmla="*/ 299 h 391"/>
                  <a:gd name="T4" fmla="*/ 128 w 348"/>
                  <a:gd name="T5" fmla="*/ 7 h 391"/>
                  <a:gd name="T6" fmla="*/ 8 w 348"/>
                  <a:gd name="T7" fmla="*/ 67 h 391"/>
                  <a:gd name="T8" fmla="*/ 230 w 348"/>
                  <a:gd name="T9" fmla="*/ 382 h 391"/>
                  <a:gd name="T10" fmla="*/ 132 w 348"/>
                  <a:gd name="T11" fmla="*/ 1 h 391"/>
                  <a:gd name="T12" fmla="*/ 346 w 348"/>
                  <a:gd name="T13" fmla="*/ 298 h 391"/>
                  <a:gd name="T14" fmla="*/ 345 w 348"/>
                  <a:gd name="T15" fmla="*/ 302 h 391"/>
                  <a:gd name="T16" fmla="*/ 232 w 348"/>
                  <a:gd name="T17" fmla="*/ 389 h 391"/>
                  <a:gd name="T18" fmla="*/ 230 w 348"/>
                  <a:gd name="T19" fmla="*/ 390 h 391"/>
                  <a:gd name="T20" fmla="*/ 230 w 348"/>
                  <a:gd name="T21" fmla="*/ 389 h 391"/>
                  <a:gd name="T22" fmla="*/ 227 w 348"/>
                  <a:gd name="T23" fmla="*/ 388 h 391"/>
                  <a:gd name="T24" fmla="*/ 1 w 348"/>
                  <a:gd name="T25" fmla="*/ 67 h 391"/>
                  <a:gd name="T26" fmla="*/ 0 w 348"/>
                  <a:gd name="T27" fmla="*/ 65 h 391"/>
                  <a:gd name="T28" fmla="*/ 2 w 348"/>
                  <a:gd name="T29" fmla="*/ 63 h 391"/>
                  <a:gd name="T30" fmla="*/ 127 w 348"/>
                  <a:gd name="T31" fmla="*/ 1 h 391"/>
                  <a:gd name="T32" fmla="*/ 132 w 348"/>
                  <a:gd name="T33" fmla="*/ 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8" h="391">
                    <a:moveTo>
                      <a:pt x="230" y="382"/>
                    </a:moveTo>
                    <a:lnTo>
                      <a:pt x="339" y="299"/>
                    </a:lnTo>
                    <a:lnTo>
                      <a:pt x="128" y="7"/>
                    </a:lnTo>
                    <a:lnTo>
                      <a:pt x="8" y="67"/>
                    </a:lnTo>
                    <a:lnTo>
                      <a:pt x="230" y="382"/>
                    </a:lnTo>
                    <a:close/>
                    <a:moveTo>
                      <a:pt x="132" y="1"/>
                    </a:moveTo>
                    <a:lnTo>
                      <a:pt x="346" y="298"/>
                    </a:lnTo>
                    <a:cubicBezTo>
                      <a:pt x="347" y="299"/>
                      <a:pt x="347" y="301"/>
                      <a:pt x="345" y="302"/>
                    </a:cubicBezTo>
                    <a:lnTo>
                      <a:pt x="232" y="389"/>
                    </a:lnTo>
                    <a:cubicBezTo>
                      <a:pt x="231" y="389"/>
                      <a:pt x="230" y="390"/>
                      <a:pt x="230" y="390"/>
                    </a:cubicBezTo>
                    <a:lnTo>
                      <a:pt x="230" y="389"/>
                    </a:lnTo>
                    <a:cubicBezTo>
                      <a:pt x="229" y="389"/>
                      <a:pt x="228" y="389"/>
                      <a:pt x="227" y="388"/>
                    </a:cubicBezTo>
                    <a:lnTo>
                      <a:pt x="1" y="67"/>
                    </a:lnTo>
                    <a:cubicBezTo>
                      <a:pt x="0" y="67"/>
                      <a:pt x="0" y="67"/>
                      <a:pt x="0" y="65"/>
                    </a:cubicBezTo>
                    <a:cubicBezTo>
                      <a:pt x="1" y="64"/>
                      <a:pt x="1" y="63"/>
                      <a:pt x="2" y="63"/>
                    </a:cubicBezTo>
                    <a:lnTo>
                      <a:pt x="127" y="1"/>
                    </a:lnTo>
                    <a:cubicBezTo>
                      <a:pt x="129" y="0"/>
                      <a:pt x="131" y="1"/>
                      <a:pt x="13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1" name="išḻîḍé"/>
              <p:cNvSpPr/>
              <p:nvPr/>
            </p:nvSpPr>
            <p:spPr bwMode="auto">
              <a:xfrm>
                <a:off x="2955922" y="5874164"/>
                <a:ext cx="473985" cy="576560"/>
              </a:xfrm>
              <a:custGeom>
                <a:avLst/>
                <a:gdLst>
                  <a:gd name="T0" fmla="*/ 216 w 244"/>
                  <a:gd name="T1" fmla="*/ 101 h 294"/>
                  <a:gd name="T2" fmla="*/ 229 w 244"/>
                  <a:gd name="T3" fmla="*/ 146 h 294"/>
                  <a:gd name="T4" fmla="*/ 243 w 244"/>
                  <a:gd name="T5" fmla="*/ 198 h 294"/>
                  <a:gd name="T6" fmla="*/ 158 w 244"/>
                  <a:gd name="T7" fmla="*/ 293 h 294"/>
                  <a:gd name="T8" fmla="*/ 56 w 244"/>
                  <a:gd name="T9" fmla="*/ 241 h 294"/>
                  <a:gd name="T10" fmla="*/ 41 w 244"/>
                  <a:gd name="T11" fmla="*/ 197 h 294"/>
                  <a:gd name="T12" fmla="*/ 34 w 244"/>
                  <a:gd name="T13" fmla="*/ 173 h 294"/>
                  <a:gd name="T14" fmla="*/ 34 w 244"/>
                  <a:gd name="T15" fmla="*/ 155 h 294"/>
                  <a:gd name="T16" fmla="*/ 21 w 244"/>
                  <a:gd name="T17" fmla="*/ 130 h 294"/>
                  <a:gd name="T18" fmla="*/ 34 w 244"/>
                  <a:gd name="T19" fmla="*/ 109 h 294"/>
                  <a:gd name="T20" fmla="*/ 19 w 244"/>
                  <a:gd name="T21" fmla="*/ 59 h 294"/>
                  <a:gd name="T22" fmla="*/ 15 w 244"/>
                  <a:gd name="T23" fmla="*/ 16 h 294"/>
                  <a:gd name="T24" fmla="*/ 43 w 244"/>
                  <a:gd name="T25" fmla="*/ 1 h 294"/>
                  <a:gd name="T26" fmla="*/ 143 w 244"/>
                  <a:gd name="T27" fmla="*/ 32 h 294"/>
                  <a:gd name="T28" fmla="*/ 216 w 244"/>
                  <a:gd name="T29" fmla="*/ 10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94">
                    <a:moveTo>
                      <a:pt x="216" y="101"/>
                    </a:moveTo>
                    <a:cubicBezTo>
                      <a:pt x="220" y="107"/>
                      <a:pt x="224" y="134"/>
                      <a:pt x="229" y="146"/>
                    </a:cubicBezTo>
                    <a:cubicBezTo>
                      <a:pt x="233" y="159"/>
                      <a:pt x="243" y="198"/>
                      <a:pt x="243" y="198"/>
                    </a:cubicBezTo>
                    <a:cubicBezTo>
                      <a:pt x="243" y="198"/>
                      <a:pt x="187" y="293"/>
                      <a:pt x="158" y="293"/>
                    </a:cubicBezTo>
                    <a:cubicBezTo>
                      <a:pt x="129" y="293"/>
                      <a:pt x="77" y="252"/>
                      <a:pt x="56" y="241"/>
                    </a:cubicBezTo>
                    <a:cubicBezTo>
                      <a:pt x="35" y="231"/>
                      <a:pt x="41" y="197"/>
                      <a:pt x="41" y="197"/>
                    </a:cubicBezTo>
                    <a:cubicBezTo>
                      <a:pt x="41" y="197"/>
                      <a:pt x="35" y="187"/>
                      <a:pt x="34" y="173"/>
                    </a:cubicBezTo>
                    <a:cubicBezTo>
                      <a:pt x="31" y="159"/>
                      <a:pt x="34" y="155"/>
                      <a:pt x="34" y="155"/>
                    </a:cubicBezTo>
                    <a:cubicBezTo>
                      <a:pt x="34" y="155"/>
                      <a:pt x="26" y="140"/>
                      <a:pt x="21" y="130"/>
                    </a:cubicBezTo>
                    <a:cubicBezTo>
                      <a:pt x="18" y="120"/>
                      <a:pt x="34" y="109"/>
                      <a:pt x="34" y="109"/>
                    </a:cubicBezTo>
                    <a:cubicBezTo>
                      <a:pt x="34" y="109"/>
                      <a:pt x="27" y="82"/>
                      <a:pt x="19" y="59"/>
                    </a:cubicBezTo>
                    <a:cubicBezTo>
                      <a:pt x="11" y="37"/>
                      <a:pt x="15" y="16"/>
                      <a:pt x="15" y="16"/>
                    </a:cubicBezTo>
                    <a:cubicBezTo>
                      <a:pt x="0" y="0"/>
                      <a:pt x="40" y="1"/>
                      <a:pt x="43" y="1"/>
                    </a:cubicBezTo>
                    <a:cubicBezTo>
                      <a:pt x="55" y="4"/>
                      <a:pt x="143" y="32"/>
                      <a:pt x="143" y="32"/>
                    </a:cubicBezTo>
                    <a:cubicBezTo>
                      <a:pt x="143" y="32"/>
                      <a:pt x="212" y="95"/>
                      <a:pt x="216" y="10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2" name="ïsḻiḓe"/>
              <p:cNvSpPr/>
              <p:nvPr/>
            </p:nvSpPr>
            <p:spPr bwMode="auto">
              <a:xfrm>
                <a:off x="2981779" y="5865556"/>
                <a:ext cx="465364" cy="576565"/>
              </a:xfrm>
              <a:custGeom>
                <a:avLst/>
                <a:gdLst>
                  <a:gd name="T0" fmla="*/ 149 w 238"/>
                  <a:gd name="T1" fmla="*/ 290 h 297"/>
                  <a:gd name="T2" fmla="*/ 230 w 238"/>
                  <a:gd name="T3" fmla="*/ 198 h 297"/>
                  <a:gd name="T4" fmla="*/ 216 w 238"/>
                  <a:gd name="T5" fmla="*/ 148 h 297"/>
                  <a:gd name="T6" fmla="*/ 211 w 238"/>
                  <a:gd name="T7" fmla="*/ 128 h 297"/>
                  <a:gd name="T8" fmla="*/ 204 w 238"/>
                  <a:gd name="T9" fmla="*/ 104 h 297"/>
                  <a:gd name="T10" fmla="*/ 133 w 238"/>
                  <a:gd name="T11" fmla="*/ 37 h 297"/>
                  <a:gd name="T12" fmla="*/ 34 w 238"/>
                  <a:gd name="T13" fmla="*/ 6 h 297"/>
                  <a:gd name="T14" fmla="*/ 30 w 238"/>
                  <a:gd name="T15" fmla="*/ 6 h 297"/>
                  <a:gd name="T16" fmla="*/ 7 w 238"/>
                  <a:gd name="T17" fmla="*/ 11 h 297"/>
                  <a:gd name="T18" fmla="*/ 9 w 238"/>
                  <a:gd name="T19" fmla="*/ 16 h 297"/>
                  <a:gd name="T20" fmla="*/ 10 w 238"/>
                  <a:gd name="T21" fmla="*/ 18 h 297"/>
                  <a:gd name="T22" fmla="*/ 14 w 238"/>
                  <a:gd name="T23" fmla="*/ 60 h 297"/>
                  <a:gd name="T24" fmla="*/ 29 w 238"/>
                  <a:gd name="T25" fmla="*/ 110 h 297"/>
                  <a:gd name="T26" fmla="*/ 27 w 238"/>
                  <a:gd name="T27" fmla="*/ 113 h 297"/>
                  <a:gd name="T28" fmla="*/ 17 w 238"/>
                  <a:gd name="T29" fmla="*/ 130 h 297"/>
                  <a:gd name="T30" fmla="*/ 28 w 238"/>
                  <a:gd name="T31" fmla="*/ 154 h 297"/>
                  <a:gd name="T32" fmla="*/ 28 w 238"/>
                  <a:gd name="T33" fmla="*/ 157 h 297"/>
                  <a:gd name="T34" fmla="*/ 29 w 238"/>
                  <a:gd name="T35" fmla="*/ 174 h 297"/>
                  <a:gd name="T36" fmla="*/ 36 w 238"/>
                  <a:gd name="T37" fmla="*/ 196 h 297"/>
                  <a:gd name="T38" fmla="*/ 36 w 238"/>
                  <a:gd name="T39" fmla="*/ 199 h 297"/>
                  <a:gd name="T40" fmla="*/ 49 w 238"/>
                  <a:gd name="T41" fmla="*/ 239 h 297"/>
                  <a:gd name="T42" fmla="*/ 74 w 238"/>
                  <a:gd name="T43" fmla="*/ 254 h 297"/>
                  <a:gd name="T44" fmla="*/ 149 w 238"/>
                  <a:gd name="T45" fmla="*/ 290 h 297"/>
                  <a:gd name="T46" fmla="*/ 221 w 238"/>
                  <a:gd name="T47" fmla="*/ 147 h 297"/>
                  <a:gd name="T48" fmla="*/ 237 w 238"/>
                  <a:gd name="T49" fmla="*/ 198 h 297"/>
                  <a:gd name="T50" fmla="*/ 236 w 238"/>
                  <a:gd name="T51" fmla="*/ 200 h 297"/>
                  <a:gd name="T52" fmla="*/ 149 w 238"/>
                  <a:gd name="T53" fmla="*/ 296 h 297"/>
                  <a:gd name="T54" fmla="*/ 71 w 238"/>
                  <a:gd name="T55" fmla="*/ 259 h 297"/>
                  <a:gd name="T56" fmla="*/ 47 w 238"/>
                  <a:gd name="T57" fmla="*/ 245 h 297"/>
                  <a:gd name="T58" fmla="*/ 30 w 238"/>
                  <a:gd name="T59" fmla="*/ 199 h 297"/>
                  <a:gd name="T60" fmla="*/ 23 w 238"/>
                  <a:gd name="T61" fmla="*/ 175 h 297"/>
                  <a:gd name="T62" fmla="*/ 22 w 238"/>
                  <a:gd name="T63" fmla="*/ 156 h 297"/>
                  <a:gd name="T64" fmla="*/ 11 w 238"/>
                  <a:gd name="T65" fmla="*/ 132 h 297"/>
                  <a:gd name="T66" fmla="*/ 22 w 238"/>
                  <a:gd name="T67" fmla="*/ 109 h 297"/>
                  <a:gd name="T68" fmla="*/ 8 w 238"/>
                  <a:gd name="T69" fmla="*/ 62 h 297"/>
                  <a:gd name="T70" fmla="*/ 4 w 238"/>
                  <a:gd name="T71" fmla="*/ 18 h 297"/>
                  <a:gd name="T72" fmla="*/ 2 w 238"/>
                  <a:gd name="T73" fmla="*/ 9 h 297"/>
                  <a:gd name="T74" fmla="*/ 30 w 238"/>
                  <a:gd name="T75" fmla="*/ 0 h 297"/>
                  <a:gd name="T76" fmla="*/ 36 w 238"/>
                  <a:gd name="T77" fmla="*/ 0 h 297"/>
                  <a:gd name="T78" fmla="*/ 135 w 238"/>
                  <a:gd name="T79" fmla="*/ 31 h 297"/>
                  <a:gd name="T80" fmla="*/ 137 w 238"/>
                  <a:gd name="T81" fmla="*/ 32 h 297"/>
                  <a:gd name="T82" fmla="*/ 209 w 238"/>
                  <a:gd name="T83" fmla="*/ 101 h 297"/>
                  <a:gd name="T84" fmla="*/ 217 w 238"/>
                  <a:gd name="T85" fmla="*/ 126 h 297"/>
                  <a:gd name="T86" fmla="*/ 221 w 238"/>
                  <a:gd name="T87" fmla="*/ 14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297">
                    <a:moveTo>
                      <a:pt x="149" y="290"/>
                    </a:moveTo>
                    <a:cubicBezTo>
                      <a:pt x="171" y="290"/>
                      <a:pt x="214" y="225"/>
                      <a:pt x="230" y="198"/>
                    </a:cubicBezTo>
                    <a:cubicBezTo>
                      <a:pt x="228" y="191"/>
                      <a:pt x="219" y="159"/>
                      <a:pt x="216" y="148"/>
                    </a:cubicBezTo>
                    <a:cubicBezTo>
                      <a:pt x="214" y="143"/>
                      <a:pt x="212" y="135"/>
                      <a:pt x="211" y="128"/>
                    </a:cubicBezTo>
                    <a:cubicBezTo>
                      <a:pt x="209" y="118"/>
                      <a:pt x="206" y="107"/>
                      <a:pt x="204" y="104"/>
                    </a:cubicBezTo>
                    <a:cubicBezTo>
                      <a:pt x="201" y="100"/>
                      <a:pt x="160" y="61"/>
                      <a:pt x="133" y="37"/>
                    </a:cubicBezTo>
                    <a:cubicBezTo>
                      <a:pt x="125" y="34"/>
                      <a:pt x="45" y="9"/>
                      <a:pt x="34" y="6"/>
                    </a:cubicBezTo>
                    <a:cubicBezTo>
                      <a:pt x="34" y="6"/>
                      <a:pt x="32" y="6"/>
                      <a:pt x="30" y="6"/>
                    </a:cubicBezTo>
                    <a:cubicBezTo>
                      <a:pt x="16" y="6"/>
                      <a:pt x="8" y="9"/>
                      <a:pt x="7" y="11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6" y="39"/>
                      <a:pt x="14" y="60"/>
                    </a:cubicBezTo>
                    <a:cubicBezTo>
                      <a:pt x="22" y="83"/>
                      <a:pt x="29" y="110"/>
                      <a:pt x="29" y="110"/>
                    </a:cubicBezTo>
                    <a:cubicBezTo>
                      <a:pt x="29" y="111"/>
                      <a:pt x="28" y="112"/>
                      <a:pt x="27" y="113"/>
                    </a:cubicBezTo>
                    <a:cubicBezTo>
                      <a:pt x="27" y="113"/>
                      <a:pt x="14" y="122"/>
                      <a:pt x="17" y="130"/>
                    </a:cubicBezTo>
                    <a:cubicBezTo>
                      <a:pt x="21" y="141"/>
                      <a:pt x="28" y="154"/>
                      <a:pt x="28" y="154"/>
                    </a:cubicBezTo>
                    <a:cubicBezTo>
                      <a:pt x="29" y="155"/>
                      <a:pt x="29" y="156"/>
                      <a:pt x="28" y="157"/>
                    </a:cubicBezTo>
                    <a:cubicBezTo>
                      <a:pt x="28" y="157"/>
                      <a:pt x="27" y="161"/>
                      <a:pt x="29" y="174"/>
                    </a:cubicBezTo>
                    <a:cubicBezTo>
                      <a:pt x="30" y="187"/>
                      <a:pt x="36" y="196"/>
                      <a:pt x="36" y="196"/>
                    </a:cubicBezTo>
                    <a:cubicBezTo>
                      <a:pt x="36" y="197"/>
                      <a:pt x="37" y="198"/>
                      <a:pt x="36" y="199"/>
                    </a:cubicBezTo>
                    <a:cubicBezTo>
                      <a:pt x="36" y="199"/>
                      <a:pt x="31" y="230"/>
                      <a:pt x="49" y="239"/>
                    </a:cubicBezTo>
                    <a:cubicBezTo>
                      <a:pt x="55" y="242"/>
                      <a:pt x="64" y="248"/>
                      <a:pt x="74" y="254"/>
                    </a:cubicBezTo>
                    <a:cubicBezTo>
                      <a:pt x="98" y="270"/>
                      <a:pt x="129" y="290"/>
                      <a:pt x="149" y="290"/>
                    </a:cubicBezTo>
                    <a:close/>
                    <a:moveTo>
                      <a:pt x="221" y="147"/>
                    </a:moveTo>
                    <a:cubicBezTo>
                      <a:pt x="226" y="159"/>
                      <a:pt x="236" y="196"/>
                      <a:pt x="237" y="198"/>
                    </a:cubicBezTo>
                    <a:cubicBezTo>
                      <a:pt x="237" y="199"/>
                      <a:pt x="237" y="199"/>
                      <a:pt x="236" y="200"/>
                    </a:cubicBezTo>
                    <a:cubicBezTo>
                      <a:pt x="230" y="210"/>
                      <a:pt x="178" y="296"/>
                      <a:pt x="149" y="296"/>
                    </a:cubicBezTo>
                    <a:cubicBezTo>
                      <a:pt x="128" y="296"/>
                      <a:pt x="96" y="276"/>
                      <a:pt x="71" y="259"/>
                    </a:cubicBezTo>
                    <a:cubicBezTo>
                      <a:pt x="61" y="253"/>
                      <a:pt x="52" y="248"/>
                      <a:pt x="47" y="245"/>
                    </a:cubicBezTo>
                    <a:cubicBezTo>
                      <a:pt x="27" y="234"/>
                      <a:pt x="30" y="205"/>
                      <a:pt x="30" y="199"/>
                    </a:cubicBezTo>
                    <a:cubicBezTo>
                      <a:pt x="29" y="196"/>
                      <a:pt x="24" y="187"/>
                      <a:pt x="23" y="175"/>
                    </a:cubicBezTo>
                    <a:cubicBezTo>
                      <a:pt x="21" y="164"/>
                      <a:pt x="21" y="158"/>
                      <a:pt x="22" y="156"/>
                    </a:cubicBezTo>
                    <a:cubicBezTo>
                      <a:pt x="21" y="152"/>
                      <a:pt x="14" y="141"/>
                      <a:pt x="11" y="132"/>
                    </a:cubicBezTo>
                    <a:cubicBezTo>
                      <a:pt x="7" y="122"/>
                      <a:pt x="17" y="113"/>
                      <a:pt x="22" y="109"/>
                    </a:cubicBezTo>
                    <a:cubicBezTo>
                      <a:pt x="21" y="103"/>
                      <a:pt x="15" y="81"/>
                      <a:pt x="8" y="62"/>
                    </a:cubicBezTo>
                    <a:cubicBezTo>
                      <a:pt x="1" y="42"/>
                      <a:pt x="3" y="24"/>
                      <a:pt x="4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5" y="1"/>
                      <a:pt x="21" y="0"/>
                      <a:pt x="30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48" y="3"/>
                      <a:pt x="132" y="30"/>
                      <a:pt x="135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44" y="39"/>
                      <a:pt x="205" y="94"/>
                      <a:pt x="209" y="101"/>
                    </a:cubicBezTo>
                    <a:cubicBezTo>
                      <a:pt x="212" y="104"/>
                      <a:pt x="214" y="115"/>
                      <a:pt x="217" y="126"/>
                    </a:cubicBezTo>
                    <a:cubicBezTo>
                      <a:pt x="218" y="134"/>
                      <a:pt x="220" y="141"/>
                      <a:pt x="221" y="1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3" name="íṣḻîḑè"/>
              <p:cNvSpPr/>
              <p:nvPr/>
            </p:nvSpPr>
            <p:spPr bwMode="auto">
              <a:xfrm>
                <a:off x="3197222" y="6183958"/>
                <a:ext cx="293007" cy="352819"/>
              </a:xfrm>
              <a:custGeom>
                <a:avLst/>
                <a:gdLst>
                  <a:gd name="T0" fmla="*/ 27 w 148"/>
                  <a:gd name="T1" fmla="*/ 35 h 181"/>
                  <a:gd name="T2" fmla="*/ 121 w 148"/>
                  <a:gd name="T3" fmla="*/ 16 h 181"/>
                  <a:gd name="T4" fmla="*/ 147 w 148"/>
                  <a:gd name="T5" fmla="*/ 45 h 181"/>
                  <a:gd name="T6" fmla="*/ 36 w 148"/>
                  <a:gd name="T7" fmla="*/ 180 h 181"/>
                  <a:gd name="T8" fmla="*/ 17 w 148"/>
                  <a:gd name="T9" fmla="*/ 166 h 181"/>
                  <a:gd name="T10" fmla="*/ 4 w 148"/>
                  <a:gd name="T11" fmla="*/ 112 h 181"/>
                  <a:gd name="T12" fmla="*/ 27 w 148"/>
                  <a:gd name="T1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81">
                    <a:moveTo>
                      <a:pt x="27" y="35"/>
                    </a:moveTo>
                    <a:cubicBezTo>
                      <a:pt x="63" y="0"/>
                      <a:pt x="121" y="16"/>
                      <a:pt x="121" y="16"/>
                    </a:cubicBezTo>
                    <a:lnTo>
                      <a:pt x="147" y="45"/>
                    </a:lnTo>
                    <a:lnTo>
                      <a:pt x="36" y="180"/>
                    </a:lnTo>
                    <a:lnTo>
                      <a:pt x="17" y="166"/>
                    </a:lnTo>
                    <a:cubicBezTo>
                      <a:pt x="17" y="166"/>
                      <a:pt x="0" y="147"/>
                      <a:pt x="4" y="112"/>
                    </a:cubicBezTo>
                    <a:cubicBezTo>
                      <a:pt x="7" y="91"/>
                      <a:pt x="6" y="57"/>
                      <a:pt x="27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4" name="îṩḷiḋé"/>
              <p:cNvSpPr/>
              <p:nvPr/>
            </p:nvSpPr>
            <p:spPr bwMode="auto">
              <a:xfrm>
                <a:off x="3188607" y="6209772"/>
                <a:ext cx="293007" cy="344216"/>
              </a:xfrm>
              <a:custGeom>
                <a:avLst/>
                <a:gdLst>
                  <a:gd name="T0" fmla="*/ 38 w 151"/>
                  <a:gd name="T1" fmla="*/ 170 h 177"/>
                  <a:gd name="T2" fmla="*/ 142 w 151"/>
                  <a:gd name="T3" fmla="*/ 37 h 177"/>
                  <a:gd name="T4" fmla="*/ 120 w 151"/>
                  <a:gd name="T5" fmla="*/ 10 h 177"/>
                  <a:gd name="T6" fmla="*/ 90 w 151"/>
                  <a:gd name="T7" fmla="*/ 6 h 177"/>
                  <a:gd name="T8" fmla="*/ 32 w 151"/>
                  <a:gd name="T9" fmla="*/ 28 h 177"/>
                  <a:gd name="T10" fmla="*/ 11 w 151"/>
                  <a:gd name="T11" fmla="*/ 92 h 177"/>
                  <a:gd name="T12" fmla="*/ 10 w 151"/>
                  <a:gd name="T13" fmla="*/ 105 h 177"/>
                  <a:gd name="T14" fmla="*/ 22 w 151"/>
                  <a:gd name="T15" fmla="*/ 157 h 177"/>
                  <a:gd name="T16" fmla="*/ 38 w 151"/>
                  <a:gd name="T17" fmla="*/ 170 h 177"/>
                  <a:gd name="T18" fmla="*/ 124 w 151"/>
                  <a:gd name="T19" fmla="*/ 6 h 177"/>
                  <a:gd name="T20" fmla="*/ 149 w 151"/>
                  <a:gd name="T21" fmla="*/ 35 h 177"/>
                  <a:gd name="T22" fmla="*/ 149 w 151"/>
                  <a:gd name="T23" fmla="*/ 38 h 177"/>
                  <a:gd name="T24" fmla="*/ 40 w 151"/>
                  <a:gd name="T25" fmla="*/ 176 h 177"/>
                  <a:gd name="T26" fmla="*/ 38 w 151"/>
                  <a:gd name="T27" fmla="*/ 176 h 177"/>
                  <a:gd name="T28" fmla="*/ 36 w 151"/>
                  <a:gd name="T29" fmla="*/ 176 h 177"/>
                  <a:gd name="T30" fmla="*/ 17 w 151"/>
                  <a:gd name="T31" fmla="*/ 161 h 177"/>
                  <a:gd name="T32" fmla="*/ 4 w 151"/>
                  <a:gd name="T33" fmla="*/ 105 h 177"/>
                  <a:gd name="T34" fmla="*/ 5 w 151"/>
                  <a:gd name="T35" fmla="*/ 93 h 177"/>
                  <a:gd name="T36" fmla="*/ 27 w 151"/>
                  <a:gd name="T37" fmla="*/ 24 h 177"/>
                  <a:gd name="T38" fmla="*/ 90 w 151"/>
                  <a:gd name="T39" fmla="*/ 0 h 177"/>
                  <a:gd name="T40" fmla="*/ 123 w 151"/>
                  <a:gd name="T41" fmla="*/ 5 h 177"/>
                  <a:gd name="T42" fmla="*/ 124 w 151"/>
                  <a:gd name="T43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1" h="177">
                    <a:moveTo>
                      <a:pt x="38" y="170"/>
                    </a:moveTo>
                    <a:lnTo>
                      <a:pt x="142" y="37"/>
                    </a:lnTo>
                    <a:lnTo>
                      <a:pt x="120" y="10"/>
                    </a:lnTo>
                    <a:cubicBezTo>
                      <a:pt x="117" y="9"/>
                      <a:pt x="105" y="6"/>
                      <a:pt x="90" y="6"/>
                    </a:cubicBezTo>
                    <a:cubicBezTo>
                      <a:pt x="74" y="6"/>
                      <a:pt x="50" y="10"/>
                      <a:pt x="32" y="28"/>
                    </a:cubicBezTo>
                    <a:cubicBezTo>
                      <a:pt x="15" y="45"/>
                      <a:pt x="13" y="72"/>
                      <a:pt x="11" y="92"/>
                    </a:cubicBezTo>
                    <a:cubicBezTo>
                      <a:pt x="11" y="97"/>
                      <a:pt x="11" y="102"/>
                      <a:pt x="10" y="105"/>
                    </a:cubicBezTo>
                    <a:cubicBezTo>
                      <a:pt x="7" y="137"/>
                      <a:pt x="20" y="155"/>
                      <a:pt x="22" y="157"/>
                    </a:cubicBezTo>
                    <a:lnTo>
                      <a:pt x="38" y="170"/>
                    </a:lnTo>
                    <a:close/>
                    <a:moveTo>
                      <a:pt x="124" y="6"/>
                    </a:moveTo>
                    <a:lnTo>
                      <a:pt x="149" y="35"/>
                    </a:lnTo>
                    <a:cubicBezTo>
                      <a:pt x="150" y="35"/>
                      <a:pt x="150" y="38"/>
                      <a:pt x="149" y="38"/>
                    </a:cubicBezTo>
                    <a:lnTo>
                      <a:pt x="40" y="176"/>
                    </a:lnTo>
                    <a:lnTo>
                      <a:pt x="38" y="176"/>
                    </a:lnTo>
                    <a:cubicBezTo>
                      <a:pt x="37" y="176"/>
                      <a:pt x="36" y="176"/>
                      <a:pt x="36" y="176"/>
                    </a:cubicBezTo>
                    <a:lnTo>
                      <a:pt x="17" y="161"/>
                    </a:lnTo>
                    <a:cubicBezTo>
                      <a:pt x="17" y="160"/>
                      <a:pt x="0" y="141"/>
                      <a:pt x="4" y="105"/>
                    </a:cubicBezTo>
                    <a:cubicBezTo>
                      <a:pt x="5" y="101"/>
                      <a:pt x="5" y="97"/>
                      <a:pt x="5" y="93"/>
                    </a:cubicBezTo>
                    <a:cubicBezTo>
                      <a:pt x="7" y="71"/>
                      <a:pt x="9" y="43"/>
                      <a:pt x="27" y="24"/>
                    </a:cubicBezTo>
                    <a:cubicBezTo>
                      <a:pt x="47" y="5"/>
                      <a:pt x="72" y="0"/>
                      <a:pt x="90" y="0"/>
                    </a:cubicBezTo>
                    <a:cubicBezTo>
                      <a:pt x="108" y="0"/>
                      <a:pt x="122" y="4"/>
                      <a:pt x="123" y="5"/>
                    </a:cubicBezTo>
                    <a:cubicBezTo>
                      <a:pt x="123" y="5"/>
                      <a:pt x="123" y="5"/>
                      <a:pt x="124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" name="îṩļïḑê"/>
              <p:cNvSpPr/>
              <p:nvPr/>
            </p:nvSpPr>
            <p:spPr bwMode="auto">
              <a:xfrm>
                <a:off x="2973158" y="5882766"/>
                <a:ext cx="224064" cy="137687"/>
              </a:xfrm>
              <a:custGeom>
                <a:avLst/>
                <a:gdLst>
                  <a:gd name="T0" fmla="*/ 110 w 114"/>
                  <a:gd name="T1" fmla="*/ 64 h 71"/>
                  <a:gd name="T2" fmla="*/ 112 w 114"/>
                  <a:gd name="T3" fmla="*/ 67 h 71"/>
                  <a:gd name="T4" fmla="*/ 109 w 114"/>
                  <a:gd name="T5" fmla="*/ 70 h 71"/>
                  <a:gd name="T6" fmla="*/ 108 w 114"/>
                  <a:gd name="T7" fmla="*/ 70 h 71"/>
                  <a:gd name="T8" fmla="*/ 69 w 114"/>
                  <a:gd name="T9" fmla="*/ 59 h 71"/>
                  <a:gd name="T10" fmla="*/ 24 w 114"/>
                  <a:gd name="T11" fmla="*/ 39 h 71"/>
                  <a:gd name="T12" fmla="*/ 3 w 114"/>
                  <a:gd name="T13" fmla="*/ 2 h 71"/>
                  <a:gd name="T14" fmla="*/ 7 w 114"/>
                  <a:gd name="T15" fmla="*/ 1 h 71"/>
                  <a:gd name="T16" fmla="*/ 8 w 114"/>
                  <a:gd name="T17" fmla="*/ 5 h 71"/>
                  <a:gd name="T18" fmla="*/ 27 w 114"/>
                  <a:gd name="T19" fmla="*/ 33 h 71"/>
                  <a:gd name="T20" fmla="*/ 72 w 114"/>
                  <a:gd name="T21" fmla="*/ 53 h 71"/>
                  <a:gd name="T22" fmla="*/ 110 w 114"/>
                  <a:gd name="T23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71">
                    <a:moveTo>
                      <a:pt x="110" y="64"/>
                    </a:moveTo>
                    <a:cubicBezTo>
                      <a:pt x="111" y="64"/>
                      <a:pt x="113" y="66"/>
                      <a:pt x="112" y="67"/>
                    </a:cubicBezTo>
                    <a:cubicBezTo>
                      <a:pt x="112" y="69"/>
                      <a:pt x="110" y="70"/>
                      <a:pt x="109" y="70"/>
                    </a:cubicBezTo>
                    <a:cubicBezTo>
                      <a:pt x="109" y="70"/>
                      <a:pt x="109" y="70"/>
                      <a:pt x="108" y="70"/>
                    </a:cubicBezTo>
                    <a:lnTo>
                      <a:pt x="69" y="59"/>
                    </a:lnTo>
                    <a:cubicBezTo>
                      <a:pt x="68" y="58"/>
                      <a:pt x="33" y="43"/>
                      <a:pt x="24" y="39"/>
                    </a:cubicBezTo>
                    <a:cubicBezTo>
                      <a:pt x="16" y="35"/>
                      <a:pt x="0" y="11"/>
                      <a:pt x="3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9" y="3"/>
                      <a:pt x="8" y="5"/>
                    </a:cubicBezTo>
                    <a:cubicBezTo>
                      <a:pt x="7" y="8"/>
                      <a:pt x="19" y="29"/>
                      <a:pt x="27" y="33"/>
                    </a:cubicBezTo>
                    <a:cubicBezTo>
                      <a:pt x="35" y="37"/>
                      <a:pt x="69" y="52"/>
                      <a:pt x="72" y="53"/>
                    </a:cubicBezTo>
                    <a:lnTo>
                      <a:pt x="110" y="64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6" name="ïṡlîdê"/>
              <p:cNvSpPr/>
              <p:nvPr/>
            </p:nvSpPr>
            <p:spPr bwMode="auto">
              <a:xfrm>
                <a:off x="3292021" y="5650423"/>
                <a:ext cx="482600" cy="335608"/>
              </a:xfrm>
              <a:custGeom>
                <a:avLst/>
                <a:gdLst>
                  <a:gd name="T0" fmla="*/ 80 w 248"/>
                  <a:gd name="T1" fmla="*/ 51 h 174"/>
                  <a:gd name="T2" fmla="*/ 136 w 248"/>
                  <a:gd name="T3" fmla="*/ 73 h 174"/>
                  <a:gd name="T4" fmla="*/ 247 w 248"/>
                  <a:gd name="T5" fmla="*/ 154 h 174"/>
                  <a:gd name="T6" fmla="*/ 136 w 248"/>
                  <a:gd name="T7" fmla="*/ 173 h 174"/>
                  <a:gd name="T8" fmla="*/ 87 w 248"/>
                  <a:gd name="T9" fmla="*/ 94 h 174"/>
                  <a:gd name="T10" fmla="*/ 31 w 248"/>
                  <a:gd name="T11" fmla="*/ 13 h 174"/>
                  <a:gd name="T12" fmla="*/ 80 w 248"/>
                  <a:gd name="T13" fmla="*/ 5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74">
                    <a:moveTo>
                      <a:pt x="80" y="51"/>
                    </a:moveTo>
                    <a:cubicBezTo>
                      <a:pt x="93" y="54"/>
                      <a:pt x="116" y="61"/>
                      <a:pt x="136" y="73"/>
                    </a:cubicBezTo>
                    <a:cubicBezTo>
                      <a:pt x="156" y="86"/>
                      <a:pt x="214" y="150"/>
                      <a:pt x="247" y="154"/>
                    </a:cubicBezTo>
                    <a:lnTo>
                      <a:pt x="136" y="173"/>
                    </a:lnTo>
                    <a:cubicBezTo>
                      <a:pt x="136" y="173"/>
                      <a:pt x="99" y="166"/>
                      <a:pt x="87" y="94"/>
                    </a:cubicBezTo>
                    <a:cubicBezTo>
                      <a:pt x="87" y="94"/>
                      <a:pt x="0" y="63"/>
                      <a:pt x="31" y="13"/>
                    </a:cubicBezTo>
                    <a:cubicBezTo>
                      <a:pt x="40" y="0"/>
                      <a:pt x="68" y="46"/>
                      <a:pt x="80" y="5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" name="íṣļíḓê"/>
              <p:cNvSpPr/>
              <p:nvPr/>
            </p:nvSpPr>
            <p:spPr bwMode="auto">
              <a:xfrm>
                <a:off x="3335108" y="5667634"/>
                <a:ext cx="448129" cy="335608"/>
              </a:xfrm>
              <a:custGeom>
                <a:avLst/>
                <a:gdLst>
                  <a:gd name="T0" fmla="*/ 226 w 230"/>
                  <a:gd name="T1" fmla="*/ 144 h 171"/>
                  <a:gd name="T2" fmla="*/ 229 w 230"/>
                  <a:gd name="T3" fmla="*/ 148 h 171"/>
                  <a:gd name="T4" fmla="*/ 226 w 230"/>
                  <a:gd name="T5" fmla="*/ 150 h 171"/>
                  <a:gd name="T6" fmla="*/ 143 w 230"/>
                  <a:gd name="T7" fmla="*/ 94 h 171"/>
                  <a:gd name="T8" fmla="*/ 114 w 230"/>
                  <a:gd name="T9" fmla="*/ 69 h 171"/>
                  <a:gd name="T10" fmla="*/ 66 w 230"/>
                  <a:gd name="T11" fmla="*/ 48 h 171"/>
                  <a:gd name="T12" fmla="*/ 59 w 230"/>
                  <a:gd name="T13" fmla="*/ 47 h 171"/>
                  <a:gd name="T14" fmla="*/ 38 w 230"/>
                  <a:gd name="T15" fmla="*/ 27 h 171"/>
                  <a:gd name="T16" fmla="*/ 15 w 230"/>
                  <a:gd name="T17" fmla="*/ 7 h 171"/>
                  <a:gd name="T18" fmla="*/ 14 w 230"/>
                  <a:gd name="T19" fmla="*/ 8 h 171"/>
                  <a:gd name="T20" fmla="*/ 9 w 230"/>
                  <a:gd name="T21" fmla="*/ 37 h 171"/>
                  <a:gd name="T22" fmla="*/ 67 w 230"/>
                  <a:gd name="T23" fmla="*/ 84 h 171"/>
                  <a:gd name="T24" fmla="*/ 70 w 230"/>
                  <a:gd name="T25" fmla="*/ 86 h 171"/>
                  <a:gd name="T26" fmla="*/ 116 w 230"/>
                  <a:gd name="T27" fmla="*/ 163 h 171"/>
                  <a:gd name="T28" fmla="*/ 119 w 230"/>
                  <a:gd name="T29" fmla="*/ 166 h 171"/>
                  <a:gd name="T30" fmla="*/ 116 w 230"/>
                  <a:gd name="T31" fmla="*/ 170 h 171"/>
                  <a:gd name="T32" fmla="*/ 115 w 230"/>
                  <a:gd name="T33" fmla="*/ 170 h 171"/>
                  <a:gd name="T34" fmla="*/ 64 w 230"/>
                  <a:gd name="T35" fmla="*/ 89 h 171"/>
                  <a:gd name="T36" fmla="*/ 3 w 230"/>
                  <a:gd name="T37" fmla="*/ 40 h 171"/>
                  <a:gd name="T38" fmla="*/ 9 w 230"/>
                  <a:gd name="T39" fmla="*/ 5 h 171"/>
                  <a:gd name="T40" fmla="*/ 14 w 230"/>
                  <a:gd name="T41" fmla="*/ 1 h 171"/>
                  <a:gd name="T42" fmla="*/ 42 w 230"/>
                  <a:gd name="T43" fmla="*/ 23 h 171"/>
                  <a:gd name="T44" fmla="*/ 61 w 230"/>
                  <a:gd name="T45" fmla="*/ 40 h 171"/>
                  <a:gd name="T46" fmla="*/ 67 w 230"/>
                  <a:gd name="T47" fmla="*/ 43 h 171"/>
                  <a:gd name="T48" fmla="*/ 117 w 230"/>
                  <a:gd name="T49" fmla="*/ 63 h 171"/>
                  <a:gd name="T50" fmla="*/ 147 w 230"/>
                  <a:gd name="T51" fmla="*/ 89 h 171"/>
                  <a:gd name="T52" fmla="*/ 226 w 230"/>
                  <a:gd name="T53" fmla="*/ 1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171">
                    <a:moveTo>
                      <a:pt x="226" y="144"/>
                    </a:moveTo>
                    <a:cubicBezTo>
                      <a:pt x="228" y="144"/>
                      <a:pt x="229" y="146"/>
                      <a:pt x="229" y="148"/>
                    </a:cubicBezTo>
                    <a:cubicBezTo>
                      <a:pt x="229" y="150"/>
                      <a:pt x="228" y="150"/>
                      <a:pt x="226" y="150"/>
                    </a:cubicBezTo>
                    <a:cubicBezTo>
                      <a:pt x="203" y="147"/>
                      <a:pt x="170" y="118"/>
                      <a:pt x="143" y="94"/>
                    </a:cubicBezTo>
                    <a:cubicBezTo>
                      <a:pt x="131" y="82"/>
                      <a:pt x="121" y="73"/>
                      <a:pt x="114" y="69"/>
                    </a:cubicBezTo>
                    <a:cubicBezTo>
                      <a:pt x="97" y="59"/>
                      <a:pt x="78" y="53"/>
                      <a:pt x="66" y="48"/>
                    </a:cubicBezTo>
                    <a:cubicBezTo>
                      <a:pt x="63" y="48"/>
                      <a:pt x="61" y="47"/>
                      <a:pt x="59" y="47"/>
                    </a:cubicBezTo>
                    <a:cubicBezTo>
                      <a:pt x="54" y="44"/>
                      <a:pt x="46" y="37"/>
                      <a:pt x="38" y="27"/>
                    </a:cubicBezTo>
                    <a:cubicBezTo>
                      <a:pt x="30" y="18"/>
                      <a:pt x="19" y="6"/>
                      <a:pt x="15" y="7"/>
                    </a:cubicBezTo>
                    <a:cubicBezTo>
                      <a:pt x="15" y="7"/>
                      <a:pt x="14" y="7"/>
                      <a:pt x="14" y="8"/>
                    </a:cubicBezTo>
                    <a:cubicBezTo>
                      <a:pt x="7" y="18"/>
                      <a:pt x="6" y="28"/>
                      <a:pt x="9" y="37"/>
                    </a:cubicBezTo>
                    <a:cubicBezTo>
                      <a:pt x="19" y="66"/>
                      <a:pt x="67" y="84"/>
                      <a:pt x="67" y="84"/>
                    </a:cubicBezTo>
                    <a:cubicBezTo>
                      <a:pt x="68" y="85"/>
                      <a:pt x="69" y="86"/>
                      <a:pt x="70" y="86"/>
                    </a:cubicBezTo>
                    <a:cubicBezTo>
                      <a:pt x="81" y="156"/>
                      <a:pt x="116" y="163"/>
                      <a:pt x="116" y="163"/>
                    </a:cubicBezTo>
                    <a:cubicBezTo>
                      <a:pt x="118" y="163"/>
                      <a:pt x="119" y="165"/>
                      <a:pt x="119" y="166"/>
                    </a:cubicBezTo>
                    <a:cubicBezTo>
                      <a:pt x="119" y="168"/>
                      <a:pt x="117" y="170"/>
                      <a:pt x="116" y="170"/>
                    </a:cubicBezTo>
                    <a:cubicBezTo>
                      <a:pt x="116" y="170"/>
                      <a:pt x="116" y="170"/>
                      <a:pt x="115" y="170"/>
                    </a:cubicBezTo>
                    <a:cubicBezTo>
                      <a:pt x="113" y="169"/>
                      <a:pt x="76" y="162"/>
                      <a:pt x="64" y="89"/>
                    </a:cubicBezTo>
                    <a:cubicBezTo>
                      <a:pt x="55" y="86"/>
                      <a:pt x="13" y="69"/>
                      <a:pt x="3" y="40"/>
                    </a:cubicBezTo>
                    <a:cubicBezTo>
                      <a:pt x="0" y="28"/>
                      <a:pt x="1" y="16"/>
                      <a:pt x="9" y="5"/>
                    </a:cubicBezTo>
                    <a:cubicBezTo>
                      <a:pt x="10" y="2"/>
                      <a:pt x="12" y="1"/>
                      <a:pt x="14" y="1"/>
                    </a:cubicBezTo>
                    <a:cubicBezTo>
                      <a:pt x="21" y="0"/>
                      <a:pt x="30" y="8"/>
                      <a:pt x="42" y="23"/>
                    </a:cubicBezTo>
                    <a:cubicBezTo>
                      <a:pt x="49" y="31"/>
                      <a:pt x="57" y="39"/>
                      <a:pt x="61" y="40"/>
                    </a:cubicBezTo>
                    <a:cubicBezTo>
                      <a:pt x="63" y="41"/>
                      <a:pt x="65" y="42"/>
                      <a:pt x="67" y="43"/>
                    </a:cubicBezTo>
                    <a:cubicBezTo>
                      <a:pt x="80" y="47"/>
                      <a:pt x="100" y="53"/>
                      <a:pt x="117" y="63"/>
                    </a:cubicBezTo>
                    <a:cubicBezTo>
                      <a:pt x="124" y="68"/>
                      <a:pt x="135" y="78"/>
                      <a:pt x="147" y="89"/>
                    </a:cubicBezTo>
                    <a:cubicBezTo>
                      <a:pt x="172" y="111"/>
                      <a:pt x="205" y="141"/>
                      <a:pt x="226" y="14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" name="ï$ḷíḑê"/>
              <p:cNvSpPr/>
              <p:nvPr/>
            </p:nvSpPr>
            <p:spPr bwMode="auto">
              <a:xfrm>
                <a:off x="3843564" y="5882766"/>
                <a:ext cx="129265" cy="275373"/>
              </a:xfrm>
              <a:custGeom>
                <a:avLst/>
                <a:gdLst>
                  <a:gd name="T0" fmla="*/ 0 w 67"/>
                  <a:gd name="T1" fmla="*/ 12 h 141"/>
                  <a:gd name="T2" fmla="*/ 52 w 67"/>
                  <a:gd name="T3" fmla="*/ 12 h 141"/>
                  <a:gd name="T4" fmla="*/ 66 w 67"/>
                  <a:gd name="T5" fmla="*/ 136 h 141"/>
                  <a:gd name="T6" fmla="*/ 12 w 67"/>
                  <a:gd name="T7" fmla="*/ 140 h 141"/>
                  <a:gd name="T8" fmla="*/ 0 w 67"/>
                  <a:gd name="T9" fmla="*/ 1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41">
                    <a:moveTo>
                      <a:pt x="0" y="12"/>
                    </a:moveTo>
                    <a:cubicBezTo>
                      <a:pt x="0" y="12"/>
                      <a:pt x="51" y="0"/>
                      <a:pt x="52" y="12"/>
                    </a:cubicBezTo>
                    <a:cubicBezTo>
                      <a:pt x="54" y="25"/>
                      <a:pt x="66" y="136"/>
                      <a:pt x="66" y="136"/>
                    </a:cubicBezTo>
                    <a:lnTo>
                      <a:pt x="12" y="140"/>
                    </a:lnTo>
                    <a:cubicBezTo>
                      <a:pt x="28" y="97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" name="iSļídê"/>
              <p:cNvSpPr/>
              <p:nvPr/>
            </p:nvSpPr>
            <p:spPr bwMode="auto">
              <a:xfrm>
                <a:off x="3834944" y="5891374"/>
                <a:ext cx="146506" cy="275373"/>
              </a:xfrm>
              <a:custGeom>
                <a:avLst/>
                <a:gdLst>
                  <a:gd name="T0" fmla="*/ 20 w 77"/>
                  <a:gd name="T1" fmla="*/ 133 h 140"/>
                  <a:gd name="T2" fmla="*/ 69 w 77"/>
                  <a:gd name="T3" fmla="*/ 129 h 140"/>
                  <a:gd name="T4" fmla="*/ 54 w 77"/>
                  <a:gd name="T5" fmla="*/ 9 h 140"/>
                  <a:gd name="T6" fmla="*/ 43 w 77"/>
                  <a:gd name="T7" fmla="*/ 6 h 140"/>
                  <a:gd name="T8" fmla="*/ 7 w 77"/>
                  <a:gd name="T9" fmla="*/ 10 h 140"/>
                  <a:gd name="T10" fmla="*/ 20 w 77"/>
                  <a:gd name="T11" fmla="*/ 133 h 140"/>
                  <a:gd name="T12" fmla="*/ 43 w 77"/>
                  <a:gd name="T13" fmla="*/ 0 h 140"/>
                  <a:gd name="T14" fmla="*/ 60 w 77"/>
                  <a:gd name="T15" fmla="*/ 8 h 140"/>
                  <a:gd name="T16" fmla="*/ 75 w 77"/>
                  <a:gd name="T17" fmla="*/ 131 h 140"/>
                  <a:gd name="T18" fmla="*/ 74 w 77"/>
                  <a:gd name="T19" fmla="*/ 134 h 140"/>
                  <a:gd name="T20" fmla="*/ 73 w 77"/>
                  <a:gd name="T21" fmla="*/ 135 h 140"/>
                  <a:gd name="T22" fmla="*/ 16 w 77"/>
                  <a:gd name="T23" fmla="*/ 139 h 140"/>
                  <a:gd name="T24" fmla="*/ 14 w 77"/>
                  <a:gd name="T25" fmla="*/ 138 h 140"/>
                  <a:gd name="T26" fmla="*/ 13 w 77"/>
                  <a:gd name="T27" fmla="*/ 135 h 140"/>
                  <a:gd name="T28" fmla="*/ 0 w 77"/>
                  <a:gd name="T29" fmla="*/ 9 h 140"/>
                  <a:gd name="T30" fmla="*/ 0 w 77"/>
                  <a:gd name="T31" fmla="*/ 6 h 140"/>
                  <a:gd name="T32" fmla="*/ 3 w 77"/>
                  <a:gd name="T33" fmla="*/ 5 h 140"/>
                  <a:gd name="T34" fmla="*/ 43 w 77"/>
                  <a:gd name="T3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140">
                    <a:moveTo>
                      <a:pt x="20" y="133"/>
                    </a:moveTo>
                    <a:lnTo>
                      <a:pt x="69" y="129"/>
                    </a:lnTo>
                    <a:cubicBezTo>
                      <a:pt x="67" y="111"/>
                      <a:pt x="57" y="20"/>
                      <a:pt x="54" y="9"/>
                    </a:cubicBezTo>
                    <a:cubicBezTo>
                      <a:pt x="54" y="8"/>
                      <a:pt x="52" y="6"/>
                      <a:pt x="43" y="6"/>
                    </a:cubicBezTo>
                    <a:cubicBezTo>
                      <a:pt x="30" y="6"/>
                      <a:pt x="14" y="9"/>
                      <a:pt x="7" y="10"/>
                    </a:cubicBezTo>
                    <a:cubicBezTo>
                      <a:pt x="12" y="26"/>
                      <a:pt x="33" y="93"/>
                      <a:pt x="20" y="133"/>
                    </a:cubicBezTo>
                    <a:close/>
                    <a:moveTo>
                      <a:pt x="43" y="0"/>
                    </a:moveTo>
                    <a:cubicBezTo>
                      <a:pt x="47" y="0"/>
                      <a:pt x="60" y="0"/>
                      <a:pt x="60" y="8"/>
                    </a:cubicBezTo>
                    <a:cubicBezTo>
                      <a:pt x="63" y="20"/>
                      <a:pt x="75" y="127"/>
                      <a:pt x="75" y="131"/>
                    </a:cubicBezTo>
                    <a:cubicBezTo>
                      <a:pt x="76" y="132"/>
                      <a:pt x="75" y="133"/>
                      <a:pt x="74" y="134"/>
                    </a:cubicBezTo>
                    <a:lnTo>
                      <a:pt x="73" y="135"/>
                    </a:lnTo>
                    <a:lnTo>
                      <a:pt x="16" y="139"/>
                    </a:lnTo>
                    <a:cubicBezTo>
                      <a:pt x="15" y="139"/>
                      <a:pt x="14" y="139"/>
                      <a:pt x="14" y="138"/>
                    </a:cubicBezTo>
                    <a:cubicBezTo>
                      <a:pt x="13" y="137"/>
                      <a:pt x="13" y="136"/>
                      <a:pt x="13" y="135"/>
                    </a:cubicBezTo>
                    <a:cubicBezTo>
                      <a:pt x="29" y="94"/>
                      <a:pt x="0" y="10"/>
                      <a:pt x="0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1" y="6"/>
                      <a:pt x="1" y="6"/>
                      <a:pt x="3" y="5"/>
                    </a:cubicBezTo>
                    <a:cubicBezTo>
                      <a:pt x="4" y="5"/>
                      <a:pt x="27" y="0"/>
                      <a:pt x="4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" name="îSļíďê"/>
              <p:cNvSpPr/>
              <p:nvPr/>
            </p:nvSpPr>
            <p:spPr bwMode="auto">
              <a:xfrm>
                <a:off x="3903887" y="5865556"/>
                <a:ext cx="327479" cy="335614"/>
              </a:xfrm>
              <a:custGeom>
                <a:avLst/>
                <a:gdLst>
                  <a:gd name="T0" fmla="*/ 29 w 168"/>
                  <a:gd name="T1" fmla="*/ 154 h 173"/>
                  <a:gd name="T2" fmla="*/ 0 w 168"/>
                  <a:gd name="T3" fmla="*/ 6 h 173"/>
                  <a:gd name="T4" fmla="*/ 167 w 168"/>
                  <a:gd name="T5" fmla="*/ 0 h 173"/>
                  <a:gd name="T6" fmla="*/ 73 w 168"/>
                  <a:gd name="T7" fmla="*/ 172 h 173"/>
                  <a:gd name="T8" fmla="*/ 29 w 168"/>
                  <a:gd name="T9" fmla="*/ 15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3">
                    <a:moveTo>
                      <a:pt x="29" y="154"/>
                    </a:moveTo>
                    <a:cubicBezTo>
                      <a:pt x="27" y="16"/>
                      <a:pt x="0" y="6"/>
                      <a:pt x="0" y="6"/>
                    </a:cubicBezTo>
                    <a:lnTo>
                      <a:pt x="167" y="0"/>
                    </a:lnTo>
                    <a:lnTo>
                      <a:pt x="73" y="172"/>
                    </a:lnTo>
                    <a:cubicBezTo>
                      <a:pt x="73" y="172"/>
                      <a:pt x="29" y="166"/>
                      <a:pt x="29" y="1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1" name="ïSľïḋè"/>
              <p:cNvSpPr/>
              <p:nvPr/>
            </p:nvSpPr>
            <p:spPr bwMode="auto">
              <a:xfrm>
                <a:off x="3903887" y="5865556"/>
                <a:ext cx="336099" cy="352824"/>
              </a:xfrm>
              <a:custGeom>
                <a:avLst/>
                <a:gdLst>
                  <a:gd name="T0" fmla="*/ 73 w 171"/>
                  <a:gd name="T1" fmla="*/ 173 h 181"/>
                  <a:gd name="T2" fmla="*/ 162 w 171"/>
                  <a:gd name="T3" fmla="*/ 6 h 181"/>
                  <a:gd name="T4" fmla="*/ 11 w 171"/>
                  <a:gd name="T5" fmla="*/ 12 h 181"/>
                  <a:gd name="T6" fmla="*/ 35 w 171"/>
                  <a:gd name="T7" fmla="*/ 158 h 181"/>
                  <a:gd name="T8" fmla="*/ 73 w 171"/>
                  <a:gd name="T9" fmla="*/ 173 h 181"/>
                  <a:gd name="T10" fmla="*/ 166 w 171"/>
                  <a:gd name="T11" fmla="*/ 0 h 181"/>
                  <a:gd name="T12" fmla="*/ 169 w 171"/>
                  <a:gd name="T13" fmla="*/ 2 h 181"/>
                  <a:gd name="T14" fmla="*/ 169 w 171"/>
                  <a:gd name="T15" fmla="*/ 5 h 181"/>
                  <a:gd name="T16" fmla="*/ 78 w 171"/>
                  <a:gd name="T17" fmla="*/ 178 h 181"/>
                  <a:gd name="T18" fmla="*/ 75 w 171"/>
                  <a:gd name="T19" fmla="*/ 180 h 181"/>
                  <a:gd name="T20" fmla="*/ 29 w 171"/>
                  <a:gd name="T21" fmla="*/ 158 h 181"/>
                  <a:gd name="T22" fmla="*/ 2 w 171"/>
                  <a:gd name="T23" fmla="*/ 12 h 181"/>
                  <a:gd name="T24" fmla="*/ 0 w 171"/>
                  <a:gd name="T25" fmla="*/ 8 h 181"/>
                  <a:gd name="T26" fmla="*/ 3 w 171"/>
                  <a:gd name="T27" fmla="*/ 6 h 181"/>
                  <a:gd name="T28" fmla="*/ 166 w 171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81">
                    <a:moveTo>
                      <a:pt x="73" y="173"/>
                    </a:moveTo>
                    <a:lnTo>
                      <a:pt x="162" y="6"/>
                    </a:lnTo>
                    <a:lnTo>
                      <a:pt x="11" y="12"/>
                    </a:lnTo>
                    <a:cubicBezTo>
                      <a:pt x="19" y="24"/>
                      <a:pt x="33" y="58"/>
                      <a:pt x="35" y="158"/>
                    </a:cubicBezTo>
                    <a:cubicBezTo>
                      <a:pt x="35" y="164"/>
                      <a:pt x="57" y="171"/>
                      <a:pt x="73" y="173"/>
                    </a:cubicBezTo>
                    <a:close/>
                    <a:moveTo>
                      <a:pt x="166" y="0"/>
                    </a:moveTo>
                    <a:cubicBezTo>
                      <a:pt x="168" y="0"/>
                      <a:pt x="169" y="1"/>
                      <a:pt x="169" y="2"/>
                    </a:cubicBezTo>
                    <a:cubicBezTo>
                      <a:pt x="170" y="3"/>
                      <a:pt x="170" y="3"/>
                      <a:pt x="169" y="5"/>
                    </a:cubicBezTo>
                    <a:lnTo>
                      <a:pt x="78" y="178"/>
                    </a:lnTo>
                    <a:cubicBezTo>
                      <a:pt x="77" y="179"/>
                      <a:pt x="76" y="180"/>
                      <a:pt x="75" y="180"/>
                    </a:cubicBezTo>
                    <a:cubicBezTo>
                      <a:pt x="66" y="178"/>
                      <a:pt x="29" y="172"/>
                      <a:pt x="29" y="158"/>
                    </a:cubicBezTo>
                    <a:cubicBezTo>
                      <a:pt x="27" y="25"/>
                      <a:pt x="3" y="12"/>
                      <a:pt x="2" y="12"/>
                    </a:cubicBezTo>
                    <a:cubicBezTo>
                      <a:pt x="1" y="12"/>
                      <a:pt x="0" y="10"/>
                      <a:pt x="0" y="8"/>
                    </a:cubicBezTo>
                    <a:cubicBezTo>
                      <a:pt x="1" y="7"/>
                      <a:pt x="2" y="6"/>
                      <a:pt x="3" y="6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2" name="ïşľiḋê"/>
              <p:cNvSpPr/>
              <p:nvPr/>
            </p:nvSpPr>
            <p:spPr bwMode="auto">
              <a:xfrm>
                <a:off x="3231694" y="5409472"/>
                <a:ext cx="1542599" cy="1445708"/>
              </a:xfrm>
              <a:custGeom>
                <a:avLst/>
                <a:gdLst>
                  <a:gd name="T0" fmla="*/ 759 w 789"/>
                  <a:gd name="T1" fmla="*/ 72 h 741"/>
                  <a:gd name="T2" fmla="*/ 761 w 789"/>
                  <a:gd name="T3" fmla="*/ 298 h 741"/>
                  <a:gd name="T4" fmla="*/ 553 w 789"/>
                  <a:gd name="T5" fmla="*/ 655 h 741"/>
                  <a:gd name="T6" fmla="*/ 473 w 789"/>
                  <a:gd name="T7" fmla="*/ 723 h 741"/>
                  <a:gd name="T8" fmla="*/ 298 w 789"/>
                  <a:gd name="T9" fmla="*/ 734 h 741"/>
                  <a:gd name="T10" fmla="*/ 10 w 789"/>
                  <a:gd name="T11" fmla="*/ 597 h 741"/>
                  <a:gd name="T12" fmla="*/ 25 w 789"/>
                  <a:gd name="T13" fmla="*/ 447 h 741"/>
                  <a:gd name="T14" fmla="*/ 122 w 789"/>
                  <a:gd name="T15" fmla="*/ 430 h 741"/>
                  <a:gd name="T16" fmla="*/ 316 w 789"/>
                  <a:gd name="T17" fmla="*/ 534 h 741"/>
                  <a:gd name="T18" fmla="*/ 386 w 789"/>
                  <a:gd name="T19" fmla="*/ 426 h 741"/>
                  <a:gd name="T20" fmla="*/ 462 w 789"/>
                  <a:gd name="T21" fmla="*/ 288 h 741"/>
                  <a:gd name="T22" fmla="*/ 526 w 789"/>
                  <a:gd name="T23" fmla="*/ 98 h 741"/>
                  <a:gd name="T24" fmla="*/ 553 w 789"/>
                  <a:gd name="T25" fmla="*/ 26 h 741"/>
                  <a:gd name="T26" fmla="*/ 759 w 789"/>
                  <a:gd name="T27" fmla="*/ 7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9" h="741">
                    <a:moveTo>
                      <a:pt x="759" y="72"/>
                    </a:moveTo>
                    <a:cubicBezTo>
                      <a:pt x="788" y="94"/>
                      <a:pt x="774" y="263"/>
                      <a:pt x="761" y="298"/>
                    </a:cubicBezTo>
                    <a:cubicBezTo>
                      <a:pt x="749" y="334"/>
                      <a:pt x="558" y="645"/>
                      <a:pt x="553" y="655"/>
                    </a:cubicBezTo>
                    <a:cubicBezTo>
                      <a:pt x="549" y="665"/>
                      <a:pt x="483" y="712"/>
                      <a:pt x="473" y="723"/>
                    </a:cubicBezTo>
                    <a:cubicBezTo>
                      <a:pt x="463" y="734"/>
                      <a:pt x="323" y="740"/>
                      <a:pt x="298" y="734"/>
                    </a:cubicBezTo>
                    <a:cubicBezTo>
                      <a:pt x="273" y="728"/>
                      <a:pt x="10" y="597"/>
                      <a:pt x="10" y="597"/>
                    </a:cubicBezTo>
                    <a:cubicBezTo>
                      <a:pt x="10" y="597"/>
                      <a:pt x="0" y="467"/>
                      <a:pt x="25" y="447"/>
                    </a:cubicBezTo>
                    <a:cubicBezTo>
                      <a:pt x="50" y="426"/>
                      <a:pt x="122" y="430"/>
                      <a:pt x="122" y="430"/>
                    </a:cubicBezTo>
                    <a:cubicBezTo>
                      <a:pt x="122" y="430"/>
                      <a:pt x="301" y="529"/>
                      <a:pt x="316" y="534"/>
                    </a:cubicBezTo>
                    <a:cubicBezTo>
                      <a:pt x="316" y="534"/>
                      <a:pt x="371" y="451"/>
                      <a:pt x="386" y="426"/>
                    </a:cubicBezTo>
                    <a:cubicBezTo>
                      <a:pt x="401" y="401"/>
                      <a:pt x="462" y="288"/>
                      <a:pt x="462" y="288"/>
                    </a:cubicBezTo>
                    <a:cubicBezTo>
                      <a:pt x="462" y="288"/>
                      <a:pt x="524" y="123"/>
                      <a:pt x="526" y="98"/>
                    </a:cubicBezTo>
                    <a:cubicBezTo>
                      <a:pt x="528" y="74"/>
                      <a:pt x="539" y="34"/>
                      <a:pt x="553" y="26"/>
                    </a:cubicBezTo>
                    <a:cubicBezTo>
                      <a:pt x="605" y="0"/>
                      <a:pt x="730" y="49"/>
                      <a:pt x="759" y="7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3" name="î$ḷïḍe"/>
              <p:cNvSpPr/>
              <p:nvPr/>
            </p:nvSpPr>
            <p:spPr bwMode="auto">
              <a:xfrm>
                <a:off x="3223079" y="5435285"/>
                <a:ext cx="1551214" cy="1411287"/>
              </a:xfrm>
              <a:custGeom>
                <a:avLst/>
                <a:gdLst>
                  <a:gd name="T0" fmla="*/ 761 w 795"/>
                  <a:gd name="T1" fmla="*/ 282 h 725"/>
                  <a:gd name="T2" fmla="*/ 760 w 795"/>
                  <a:gd name="T3" fmla="*/ 58 h 725"/>
                  <a:gd name="T4" fmla="*/ 595 w 795"/>
                  <a:gd name="T5" fmla="*/ 6 h 725"/>
                  <a:gd name="T6" fmla="*/ 557 w 795"/>
                  <a:gd name="T7" fmla="*/ 14 h 725"/>
                  <a:gd name="T8" fmla="*/ 532 w 795"/>
                  <a:gd name="T9" fmla="*/ 83 h 725"/>
                  <a:gd name="T10" fmla="*/ 468 w 795"/>
                  <a:gd name="T11" fmla="*/ 274 h 725"/>
                  <a:gd name="T12" fmla="*/ 468 w 795"/>
                  <a:gd name="T13" fmla="*/ 274 h 725"/>
                  <a:gd name="T14" fmla="*/ 391 w 795"/>
                  <a:gd name="T15" fmla="*/ 412 h 725"/>
                  <a:gd name="T16" fmla="*/ 321 w 795"/>
                  <a:gd name="T17" fmla="*/ 520 h 725"/>
                  <a:gd name="T18" fmla="*/ 318 w 795"/>
                  <a:gd name="T19" fmla="*/ 522 h 725"/>
                  <a:gd name="T20" fmla="*/ 124 w 795"/>
                  <a:gd name="T21" fmla="*/ 419 h 725"/>
                  <a:gd name="T22" fmla="*/ 109 w 795"/>
                  <a:gd name="T23" fmla="*/ 418 h 725"/>
                  <a:gd name="T24" fmla="*/ 30 w 795"/>
                  <a:gd name="T25" fmla="*/ 434 h 725"/>
                  <a:gd name="T26" fmla="*/ 16 w 795"/>
                  <a:gd name="T27" fmla="*/ 580 h 725"/>
                  <a:gd name="T28" fmla="*/ 300 w 795"/>
                  <a:gd name="T29" fmla="*/ 716 h 725"/>
                  <a:gd name="T30" fmla="*/ 341 w 795"/>
                  <a:gd name="T31" fmla="*/ 718 h 725"/>
                  <a:gd name="T32" fmla="*/ 473 w 795"/>
                  <a:gd name="T33" fmla="*/ 706 h 725"/>
                  <a:gd name="T34" fmla="*/ 501 w 795"/>
                  <a:gd name="T35" fmla="*/ 683 h 725"/>
                  <a:gd name="T36" fmla="*/ 553 w 795"/>
                  <a:gd name="T37" fmla="*/ 639 h 725"/>
                  <a:gd name="T38" fmla="*/ 605 w 795"/>
                  <a:gd name="T39" fmla="*/ 551 h 725"/>
                  <a:gd name="T40" fmla="*/ 761 w 795"/>
                  <a:gd name="T41" fmla="*/ 282 h 725"/>
                  <a:gd name="T42" fmla="*/ 764 w 795"/>
                  <a:gd name="T43" fmla="*/ 54 h 725"/>
                  <a:gd name="T44" fmla="*/ 767 w 795"/>
                  <a:gd name="T45" fmla="*/ 284 h 725"/>
                  <a:gd name="T46" fmla="*/ 610 w 795"/>
                  <a:gd name="T47" fmla="*/ 554 h 725"/>
                  <a:gd name="T48" fmla="*/ 559 w 795"/>
                  <a:gd name="T49" fmla="*/ 641 h 725"/>
                  <a:gd name="T50" fmla="*/ 505 w 795"/>
                  <a:gd name="T51" fmla="*/ 688 h 725"/>
                  <a:gd name="T52" fmla="*/ 477 w 795"/>
                  <a:gd name="T53" fmla="*/ 710 h 725"/>
                  <a:gd name="T54" fmla="*/ 341 w 795"/>
                  <a:gd name="T55" fmla="*/ 724 h 725"/>
                  <a:gd name="T56" fmla="*/ 299 w 795"/>
                  <a:gd name="T57" fmla="*/ 722 h 725"/>
                  <a:gd name="T58" fmla="*/ 11 w 795"/>
                  <a:gd name="T59" fmla="*/ 585 h 725"/>
                  <a:gd name="T60" fmla="*/ 10 w 795"/>
                  <a:gd name="T61" fmla="*/ 582 h 725"/>
                  <a:gd name="T62" fmla="*/ 26 w 795"/>
                  <a:gd name="T63" fmla="*/ 429 h 725"/>
                  <a:gd name="T64" fmla="*/ 110 w 795"/>
                  <a:gd name="T65" fmla="*/ 412 h 725"/>
                  <a:gd name="T66" fmla="*/ 124 w 795"/>
                  <a:gd name="T67" fmla="*/ 412 h 725"/>
                  <a:gd name="T68" fmla="*/ 126 w 795"/>
                  <a:gd name="T69" fmla="*/ 412 h 725"/>
                  <a:gd name="T70" fmla="*/ 317 w 795"/>
                  <a:gd name="T71" fmla="*/ 515 h 725"/>
                  <a:gd name="T72" fmla="*/ 386 w 795"/>
                  <a:gd name="T73" fmla="*/ 409 h 725"/>
                  <a:gd name="T74" fmla="*/ 462 w 795"/>
                  <a:gd name="T75" fmla="*/ 271 h 725"/>
                  <a:gd name="T76" fmla="*/ 526 w 795"/>
                  <a:gd name="T77" fmla="*/ 83 h 725"/>
                  <a:gd name="T78" fmla="*/ 554 w 795"/>
                  <a:gd name="T79" fmla="*/ 8 h 725"/>
                  <a:gd name="T80" fmla="*/ 595 w 795"/>
                  <a:gd name="T81" fmla="*/ 0 h 725"/>
                  <a:gd name="T82" fmla="*/ 764 w 795"/>
                  <a:gd name="T83" fmla="*/ 5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95" h="725">
                    <a:moveTo>
                      <a:pt x="761" y="282"/>
                    </a:moveTo>
                    <a:cubicBezTo>
                      <a:pt x="774" y="246"/>
                      <a:pt x="787" y="80"/>
                      <a:pt x="760" y="58"/>
                    </a:cubicBezTo>
                    <a:cubicBezTo>
                      <a:pt x="737" y="40"/>
                      <a:pt x="653" y="6"/>
                      <a:pt x="595" y="6"/>
                    </a:cubicBezTo>
                    <a:cubicBezTo>
                      <a:pt x="579" y="6"/>
                      <a:pt x="566" y="8"/>
                      <a:pt x="557" y="14"/>
                    </a:cubicBezTo>
                    <a:cubicBezTo>
                      <a:pt x="544" y="20"/>
                      <a:pt x="534" y="58"/>
                      <a:pt x="532" y="83"/>
                    </a:cubicBezTo>
                    <a:cubicBezTo>
                      <a:pt x="530" y="108"/>
                      <a:pt x="470" y="267"/>
                      <a:pt x="468" y="274"/>
                    </a:cubicBezTo>
                    <a:lnTo>
                      <a:pt x="468" y="274"/>
                    </a:lnTo>
                    <a:cubicBezTo>
                      <a:pt x="467" y="275"/>
                      <a:pt x="406" y="388"/>
                      <a:pt x="391" y="412"/>
                    </a:cubicBezTo>
                    <a:cubicBezTo>
                      <a:pt x="377" y="437"/>
                      <a:pt x="321" y="519"/>
                      <a:pt x="321" y="520"/>
                    </a:cubicBezTo>
                    <a:cubicBezTo>
                      <a:pt x="320" y="521"/>
                      <a:pt x="319" y="522"/>
                      <a:pt x="318" y="522"/>
                    </a:cubicBezTo>
                    <a:cubicBezTo>
                      <a:pt x="303" y="517"/>
                      <a:pt x="137" y="425"/>
                      <a:pt x="124" y="419"/>
                    </a:cubicBezTo>
                    <a:cubicBezTo>
                      <a:pt x="122" y="418"/>
                      <a:pt x="117" y="418"/>
                      <a:pt x="109" y="418"/>
                    </a:cubicBezTo>
                    <a:cubicBezTo>
                      <a:pt x="91" y="418"/>
                      <a:pt x="47" y="419"/>
                      <a:pt x="30" y="434"/>
                    </a:cubicBezTo>
                    <a:cubicBezTo>
                      <a:pt x="11" y="450"/>
                      <a:pt x="13" y="544"/>
                      <a:pt x="16" y="580"/>
                    </a:cubicBezTo>
                    <a:cubicBezTo>
                      <a:pt x="38" y="591"/>
                      <a:pt x="277" y="710"/>
                      <a:pt x="300" y="716"/>
                    </a:cubicBezTo>
                    <a:cubicBezTo>
                      <a:pt x="307" y="717"/>
                      <a:pt x="321" y="718"/>
                      <a:pt x="341" y="718"/>
                    </a:cubicBezTo>
                    <a:cubicBezTo>
                      <a:pt x="399" y="718"/>
                      <a:pt x="467" y="712"/>
                      <a:pt x="473" y="706"/>
                    </a:cubicBezTo>
                    <a:cubicBezTo>
                      <a:pt x="477" y="702"/>
                      <a:pt x="488" y="694"/>
                      <a:pt x="501" y="683"/>
                    </a:cubicBezTo>
                    <a:cubicBezTo>
                      <a:pt x="521" y="668"/>
                      <a:pt x="550" y="644"/>
                      <a:pt x="553" y="639"/>
                    </a:cubicBezTo>
                    <a:cubicBezTo>
                      <a:pt x="554" y="635"/>
                      <a:pt x="572" y="607"/>
                      <a:pt x="605" y="551"/>
                    </a:cubicBezTo>
                    <a:cubicBezTo>
                      <a:pt x="664" y="453"/>
                      <a:pt x="753" y="306"/>
                      <a:pt x="761" y="282"/>
                    </a:cubicBezTo>
                    <a:close/>
                    <a:moveTo>
                      <a:pt x="764" y="54"/>
                    </a:moveTo>
                    <a:cubicBezTo>
                      <a:pt x="794" y="78"/>
                      <a:pt x="779" y="248"/>
                      <a:pt x="767" y="284"/>
                    </a:cubicBezTo>
                    <a:cubicBezTo>
                      <a:pt x="759" y="308"/>
                      <a:pt x="669" y="456"/>
                      <a:pt x="610" y="554"/>
                    </a:cubicBezTo>
                    <a:cubicBezTo>
                      <a:pt x="583" y="599"/>
                      <a:pt x="560" y="638"/>
                      <a:pt x="559" y="641"/>
                    </a:cubicBezTo>
                    <a:cubicBezTo>
                      <a:pt x="556" y="648"/>
                      <a:pt x="534" y="665"/>
                      <a:pt x="505" y="688"/>
                    </a:cubicBezTo>
                    <a:cubicBezTo>
                      <a:pt x="492" y="698"/>
                      <a:pt x="481" y="707"/>
                      <a:pt x="477" y="710"/>
                    </a:cubicBezTo>
                    <a:cubicBezTo>
                      <a:pt x="468" y="720"/>
                      <a:pt x="385" y="724"/>
                      <a:pt x="341" y="724"/>
                    </a:cubicBezTo>
                    <a:cubicBezTo>
                      <a:pt x="327" y="724"/>
                      <a:pt x="308" y="723"/>
                      <a:pt x="299" y="722"/>
                    </a:cubicBezTo>
                    <a:cubicBezTo>
                      <a:pt x="274" y="715"/>
                      <a:pt x="22" y="591"/>
                      <a:pt x="11" y="585"/>
                    </a:cubicBezTo>
                    <a:cubicBezTo>
                      <a:pt x="11" y="585"/>
                      <a:pt x="10" y="584"/>
                      <a:pt x="10" y="582"/>
                    </a:cubicBezTo>
                    <a:cubicBezTo>
                      <a:pt x="9" y="577"/>
                      <a:pt x="0" y="450"/>
                      <a:pt x="26" y="429"/>
                    </a:cubicBezTo>
                    <a:cubicBezTo>
                      <a:pt x="44" y="414"/>
                      <a:pt x="86" y="412"/>
                      <a:pt x="110" y="412"/>
                    </a:cubicBezTo>
                    <a:cubicBezTo>
                      <a:pt x="118" y="412"/>
                      <a:pt x="124" y="412"/>
                      <a:pt x="124" y="412"/>
                    </a:cubicBezTo>
                    <a:cubicBezTo>
                      <a:pt x="125" y="412"/>
                      <a:pt x="126" y="412"/>
                      <a:pt x="126" y="412"/>
                    </a:cubicBezTo>
                    <a:cubicBezTo>
                      <a:pt x="185" y="445"/>
                      <a:pt x="298" y="507"/>
                      <a:pt x="317" y="515"/>
                    </a:cubicBezTo>
                    <a:cubicBezTo>
                      <a:pt x="326" y="502"/>
                      <a:pt x="373" y="431"/>
                      <a:pt x="386" y="409"/>
                    </a:cubicBezTo>
                    <a:cubicBezTo>
                      <a:pt x="399" y="385"/>
                      <a:pt x="459" y="277"/>
                      <a:pt x="462" y="271"/>
                    </a:cubicBezTo>
                    <a:cubicBezTo>
                      <a:pt x="465" y="265"/>
                      <a:pt x="524" y="106"/>
                      <a:pt x="526" y="83"/>
                    </a:cubicBezTo>
                    <a:cubicBezTo>
                      <a:pt x="528" y="58"/>
                      <a:pt x="538" y="16"/>
                      <a:pt x="554" y="8"/>
                    </a:cubicBezTo>
                    <a:cubicBezTo>
                      <a:pt x="565" y="2"/>
                      <a:pt x="578" y="0"/>
                      <a:pt x="595" y="0"/>
                    </a:cubicBezTo>
                    <a:cubicBezTo>
                      <a:pt x="654" y="0"/>
                      <a:pt x="740" y="35"/>
                      <a:pt x="764" y="5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4" name="ïśḷïḓé"/>
              <p:cNvSpPr/>
              <p:nvPr/>
            </p:nvSpPr>
            <p:spPr bwMode="auto">
              <a:xfrm>
                <a:off x="3300637" y="5547158"/>
                <a:ext cx="68943" cy="60235"/>
              </a:xfrm>
              <a:custGeom>
                <a:avLst/>
                <a:gdLst>
                  <a:gd name="T0" fmla="*/ 31 w 34"/>
                  <a:gd name="T1" fmla="*/ 26 h 33"/>
                  <a:gd name="T2" fmla="*/ 33 w 34"/>
                  <a:gd name="T3" fmla="*/ 30 h 33"/>
                  <a:gd name="T4" fmla="*/ 30 w 34"/>
                  <a:gd name="T5" fmla="*/ 32 h 33"/>
                  <a:gd name="T6" fmla="*/ 29 w 34"/>
                  <a:gd name="T7" fmla="*/ 32 h 33"/>
                  <a:gd name="T8" fmla="*/ 2 w 34"/>
                  <a:gd name="T9" fmla="*/ 5 h 33"/>
                  <a:gd name="T10" fmla="*/ 2 w 34"/>
                  <a:gd name="T11" fmla="*/ 1 h 33"/>
                  <a:gd name="T12" fmla="*/ 6 w 34"/>
                  <a:gd name="T13" fmla="*/ 2 h 33"/>
                  <a:gd name="T14" fmla="*/ 31 w 34"/>
                  <a:gd name="T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31" y="26"/>
                    </a:moveTo>
                    <a:cubicBezTo>
                      <a:pt x="32" y="26"/>
                      <a:pt x="33" y="28"/>
                      <a:pt x="33" y="30"/>
                    </a:cubicBezTo>
                    <a:cubicBezTo>
                      <a:pt x="32" y="31"/>
                      <a:pt x="31" y="32"/>
                      <a:pt x="30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7" y="29"/>
                      <a:pt x="8" y="15"/>
                      <a:pt x="2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2"/>
                    </a:cubicBezTo>
                    <a:cubicBezTo>
                      <a:pt x="13" y="11"/>
                      <a:pt x="21" y="23"/>
                      <a:pt x="31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5" name="íṡľíḓe"/>
              <p:cNvSpPr/>
              <p:nvPr/>
            </p:nvSpPr>
            <p:spPr bwMode="auto">
              <a:xfrm>
                <a:off x="3748765" y="5624604"/>
                <a:ext cx="198213" cy="51632"/>
              </a:xfrm>
              <a:custGeom>
                <a:avLst/>
                <a:gdLst>
                  <a:gd name="T0" fmla="*/ 97 w 101"/>
                  <a:gd name="T1" fmla="*/ 19 h 27"/>
                  <a:gd name="T2" fmla="*/ 99 w 101"/>
                  <a:gd name="T3" fmla="*/ 23 h 27"/>
                  <a:gd name="T4" fmla="*/ 97 w 101"/>
                  <a:gd name="T5" fmla="*/ 26 h 27"/>
                  <a:gd name="T6" fmla="*/ 95 w 101"/>
                  <a:gd name="T7" fmla="*/ 25 h 27"/>
                  <a:gd name="T8" fmla="*/ 5 w 101"/>
                  <a:gd name="T9" fmla="*/ 16 h 27"/>
                  <a:gd name="T10" fmla="*/ 1 w 101"/>
                  <a:gd name="T11" fmla="*/ 13 h 27"/>
                  <a:gd name="T12" fmla="*/ 3 w 101"/>
                  <a:gd name="T13" fmla="*/ 10 h 27"/>
                  <a:gd name="T14" fmla="*/ 97 w 101"/>
                  <a:gd name="T1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7">
                    <a:moveTo>
                      <a:pt x="97" y="19"/>
                    </a:moveTo>
                    <a:cubicBezTo>
                      <a:pt x="99" y="20"/>
                      <a:pt x="100" y="22"/>
                      <a:pt x="99" y="23"/>
                    </a:cubicBezTo>
                    <a:cubicBezTo>
                      <a:pt x="99" y="25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5" y="25"/>
                    </a:cubicBezTo>
                    <a:cubicBezTo>
                      <a:pt x="60" y="10"/>
                      <a:pt x="33" y="8"/>
                      <a:pt x="5" y="16"/>
                    </a:cubicBezTo>
                    <a:cubicBezTo>
                      <a:pt x="3" y="16"/>
                      <a:pt x="1" y="15"/>
                      <a:pt x="1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41" y="0"/>
                      <a:pt x="72" y="9"/>
                      <a:pt x="97" y="1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6" name="íşḷîḑé"/>
              <p:cNvSpPr/>
              <p:nvPr/>
            </p:nvSpPr>
            <p:spPr bwMode="auto">
              <a:xfrm>
                <a:off x="3800472" y="6459331"/>
                <a:ext cx="51707" cy="206530"/>
              </a:xfrm>
              <a:custGeom>
                <a:avLst/>
                <a:gdLst>
                  <a:gd name="T0" fmla="*/ 20 w 27"/>
                  <a:gd name="T1" fmla="*/ 2 h 104"/>
                  <a:gd name="T2" fmla="*/ 24 w 27"/>
                  <a:gd name="T3" fmla="*/ 1 h 104"/>
                  <a:gd name="T4" fmla="*/ 24 w 27"/>
                  <a:gd name="T5" fmla="*/ 5 h 104"/>
                  <a:gd name="T6" fmla="*/ 20 w 27"/>
                  <a:gd name="T7" fmla="*/ 99 h 104"/>
                  <a:gd name="T8" fmla="*/ 17 w 27"/>
                  <a:gd name="T9" fmla="*/ 103 h 104"/>
                  <a:gd name="T10" fmla="*/ 17 w 27"/>
                  <a:gd name="T11" fmla="*/ 103 h 104"/>
                  <a:gd name="T12" fmla="*/ 13 w 27"/>
                  <a:gd name="T13" fmla="*/ 101 h 104"/>
                  <a:gd name="T14" fmla="*/ 20 w 27"/>
                  <a:gd name="T15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4">
                    <a:moveTo>
                      <a:pt x="20" y="2"/>
                    </a:moveTo>
                    <a:cubicBezTo>
                      <a:pt x="20" y="0"/>
                      <a:pt x="24" y="0"/>
                      <a:pt x="24" y="1"/>
                    </a:cubicBezTo>
                    <a:cubicBezTo>
                      <a:pt x="26" y="2"/>
                      <a:pt x="26" y="4"/>
                      <a:pt x="24" y="5"/>
                    </a:cubicBezTo>
                    <a:cubicBezTo>
                      <a:pt x="6" y="28"/>
                      <a:pt x="10" y="74"/>
                      <a:pt x="20" y="99"/>
                    </a:cubicBezTo>
                    <a:cubicBezTo>
                      <a:pt x="20" y="101"/>
                      <a:pt x="19" y="102"/>
                      <a:pt x="17" y="103"/>
                    </a:cubicBezTo>
                    <a:lnTo>
                      <a:pt x="17" y="103"/>
                    </a:lnTo>
                    <a:cubicBezTo>
                      <a:pt x="15" y="103"/>
                      <a:pt x="14" y="102"/>
                      <a:pt x="13" y="101"/>
                    </a:cubicBezTo>
                    <a:cubicBezTo>
                      <a:pt x="3" y="75"/>
                      <a:pt x="0" y="26"/>
                      <a:pt x="20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7" name="íšḻíḍé"/>
              <p:cNvSpPr/>
              <p:nvPr/>
            </p:nvSpPr>
            <p:spPr bwMode="auto">
              <a:xfrm>
                <a:off x="3843564" y="6442120"/>
                <a:ext cx="198208" cy="258162"/>
              </a:xfrm>
              <a:custGeom>
                <a:avLst/>
                <a:gdLst>
                  <a:gd name="T0" fmla="*/ 79 w 101"/>
                  <a:gd name="T1" fmla="*/ 112 h 134"/>
                  <a:gd name="T2" fmla="*/ 98 w 101"/>
                  <a:gd name="T3" fmla="*/ 128 h 134"/>
                  <a:gd name="T4" fmla="*/ 98 w 101"/>
                  <a:gd name="T5" fmla="*/ 133 h 134"/>
                  <a:gd name="T6" fmla="*/ 96 w 101"/>
                  <a:gd name="T7" fmla="*/ 133 h 134"/>
                  <a:gd name="T8" fmla="*/ 94 w 101"/>
                  <a:gd name="T9" fmla="*/ 133 h 134"/>
                  <a:gd name="T10" fmla="*/ 75 w 101"/>
                  <a:gd name="T11" fmla="*/ 117 h 134"/>
                  <a:gd name="T12" fmla="*/ 46 w 101"/>
                  <a:gd name="T13" fmla="*/ 89 h 134"/>
                  <a:gd name="T14" fmla="*/ 39 w 101"/>
                  <a:gd name="T15" fmla="*/ 78 h 134"/>
                  <a:gd name="T16" fmla="*/ 1 w 101"/>
                  <a:gd name="T17" fmla="*/ 4 h 134"/>
                  <a:gd name="T18" fmla="*/ 3 w 101"/>
                  <a:gd name="T19" fmla="*/ 0 h 134"/>
                  <a:gd name="T20" fmla="*/ 7 w 101"/>
                  <a:gd name="T21" fmla="*/ 3 h 134"/>
                  <a:gd name="T22" fmla="*/ 43 w 101"/>
                  <a:gd name="T23" fmla="*/ 74 h 134"/>
                  <a:gd name="T24" fmla="*/ 52 w 101"/>
                  <a:gd name="T25" fmla="*/ 85 h 134"/>
                  <a:gd name="T26" fmla="*/ 79 w 101"/>
                  <a:gd name="T27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34">
                    <a:moveTo>
                      <a:pt x="79" y="112"/>
                    </a:moveTo>
                    <a:cubicBezTo>
                      <a:pt x="85" y="116"/>
                      <a:pt x="91" y="121"/>
                      <a:pt x="98" y="128"/>
                    </a:cubicBezTo>
                    <a:cubicBezTo>
                      <a:pt x="100" y="129"/>
                      <a:pt x="100" y="131"/>
                      <a:pt x="98" y="133"/>
                    </a:cubicBezTo>
                    <a:cubicBezTo>
                      <a:pt x="97" y="133"/>
                      <a:pt x="97" y="133"/>
                      <a:pt x="96" y="133"/>
                    </a:cubicBezTo>
                    <a:cubicBezTo>
                      <a:pt x="95" y="133"/>
                      <a:pt x="94" y="133"/>
                      <a:pt x="94" y="133"/>
                    </a:cubicBezTo>
                    <a:cubicBezTo>
                      <a:pt x="88" y="126"/>
                      <a:pt x="81" y="121"/>
                      <a:pt x="75" y="117"/>
                    </a:cubicBezTo>
                    <a:cubicBezTo>
                      <a:pt x="65" y="109"/>
                      <a:pt x="56" y="102"/>
                      <a:pt x="46" y="89"/>
                    </a:cubicBezTo>
                    <a:cubicBezTo>
                      <a:pt x="44" y="85"/>
                      <a:pt x="42" y="81"/>
                      <a:pt x="39" y="78"/>
                    </a:cubicBezTo>
                    <a:cubicBezTo>
                      <a:pt x="25" y="60"/>
                      <a:pt x="7" y="36"/>
                      <a:pt x="1" y="4"/>
                    </a:cubicBezTo>
                    <a:cubicBezTo>
                      <a:pt x="0" y="3"/>
                      <a:pt x="2" y="1"/>
                      <a:pt x="3" y="0"/>
                    </a:cubicBezTo>
                    <a:cubicBezTo>
                      <a:pt x="5" y="0"/>
                      <a:pt x="6" y="1"/>
                      <a:pt x="7" y="3"/>
                    </a:cubicBezTo>
                    <a:cubicBezTo>
                      <a:pt x="13" y="33"/>
                      <a:pt x="30" y="56"/>
                      <a:pt x="43" y="74"/>
                    </a:cubicBezTo>
                    <a:cubicBezTo>
                      <a:pt x="46" y="78"/>
                      <a:pt x="49" y="81"/>
                      <a:pt x="52" y="85"/>
                    </a:cubicBezTo>
                    <a:cubicBezTo>
                      <a:pt x="61" y="97"/>
                      <a:pt x="70" y="104"/>
                      <a:pt x="79" y="1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8" name="ísḷîḓê"/>
              <p:cNvSpPr/>
              <p:nvPr/>
            </p:nvSpPr>
            <p:spPr bwMode="auto">
              <a:xfrm>
                <a:off x="3274786" y="6502356"/>
                <a:ext cx="68943" cy="94662"/>
              </a:xfrm>
              <a:custGeom>
                <a:avLst/>
                <a:gdLst>
                  <a:gd name="T0" fmla="*/ 18 w 37"/>
                  <a:gd name="T1" fmla="*/ 40 h 47"/>
                  <a:gd name="T2" fmla="*/ 30 w 37"/>
                  <a:gd name="T3" fmla="*/ 24 h 47"/>
                  <a:gd name="T4" fmla="*/ 18 w 37"/>
                  <a:gd name="T5" fmla="*/ 7 h 47"/>
                  <a:gd name="T6" fmla="*/ 7 w 37"/>
                  <a:gd name="T7" fmla="*/ 24 h 47"/>
                  <a:gd name="T8" fmla="*/ 18 w 37"/>
                  <a:gd name="T9" fmla="*/ 40 h 47"/>
                  <a:gd name="T10" fmla="*/ 18 w 37"/>
                  <a:gd name="T11" fmla="*/ 0 h 47"/>
                  <a:gd name="T12" fmla="*/ 36 w 37"/>
                  <a:gd name="T13" fmla="*/ 24 h 47"/>
                  <a:gd name="T14" fmla="*/ 18 w 37"/>
                  <a:gd name="T15" fmla="*/ 46 h 47"/>
                  <a:gd name="T16" fmla="*/ 0 w 37"/>
                  <a:gd name="T17" fmla="*/ 24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40"/>
                    </a:moveTo>
                    <a:cubicBezTo>
                      <a:pt x="25" y="40"/>
                      <a:pt x="30" y="33"/>
                      <a:pt x="30" y="24"/>
                    </a:cubicBezTo>
                    <a:cubicBezTo>
                      <a:pt x="30" y="15"/>
                      <a:pt x="25" y="7"/>
                      <a:pt x="18" y="7"/>
                    </a:cubicBezTo>
                    <a:cubicBezTo>
                      <a:pt x="12" y="7"/>
                      <a:pt x="7" y="15"/>
                      <a:pt x="7" y="24"/>
                    </a:cubicBezTo>
                    <a:cubicBezTo>
                      <a:pt x="7" y="33"/>
                      <a:pt x="12" y="40"/>
                      <a:pt x="18" y="40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2"/>
                      <a:pt x="36" y="24"/>
                    </a:cubicBezTo>
                    <a:cubicBezTo>
                      <a:pt x="36" y="37"/>
                      <a:pt x="28" y="46"/>
                      <a:pt x="18" y="46"/>
                    </a:cubicBezTo>
                    <a:cubicBezTo>
                      <a:pt x="8" y="46"/>
                      <a:pt x="0" y="37"/>
                      <a:pt x="0" y="24"/>
                    </a:cubicBezTo>
                    <a:cubicBezTo>
                      <a:pt x="0" y="12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9" name="iṧļîḑé"/>
              <p:cNvSpPr/>
              <p:nvPr/>
            </p:nvSpPr>
            <p:spPr bwMode="auto">
              <a:xfrm>
                <a:off x="3335108" y="6545385"/>
                <a:ext cx="68943" cy="94657"/>
              </a:xfrm>
              <a:custGeom>
                <a:avLst/>
                <a:gdLst>
                  <a:gd name="T0" fmla="*/ 18 w 37"/>
                  <a:gd name="T1" fmla="*/ 39 h 47"/>
                  <a:gd name="T2" fmla="*/ 30 w 37"/>
                  <a:gd name="T3" fmla="*/ 23 h 47"/>
                  <a:gd name="T4" fmla="*/ 18 w 37"/>
                  <a:gd name="T5" fmla="*/ 6 h 47"/>
                  <a:gd name="T6" fmla="*/ 6 w 37"/>
                  <a:gd name="T7" fmla="*/ 23 h 47"/>
                  <a:gd name="T8" fmla="*/ 18 w 37"/>
                  <a:gd name="T9" fmla="*/ 39 h 47"/>
                  <a:gd name="T10" fmla="*/ 18 w 37"/>
                  <a:gd name="T11" fmla="*/ 0 h 47"/>
                  <a:gd name="T12" fmla="*/ 36 w 37"/>
                  <a:gd name="T13" fmla="*/ 23 h 47"/>
                  <a:gd name="T14" fmla="*/ 18 w 37"/>
                  <a:gd name="T15" fmla="*/ 46 h 47"/>
                  <a:gd name="T16" fmla="*/ 0 w 37"/>
                  <a:gd name="T17" fmla="*/ 23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39"/>
                    </a:moveTo>
                    <a:cubicBezTo>
                      <a:pt x="24" y="39"/>
                      <a:pt x="30" y="33"/>
                      <a:pt x="30" y="23"/>
                    </a:cubicBezTo>
                    <a:cubicBezTo>
                      <a:pt x="30" y="14"/>
                      <a:pt x="24" y="6"/>
                      <a:pt x="18" y="6"/>
                    </a:cubicBezTo>
                    <a:cubicBezTo>
                      <a:pt x="11" y="6"/>
                      <a:pt x="6" y="14"/>
                      <a:pt x="6" y="23"/>
                    </a:cubicBezTo>
                    <a:cubicBezTo>
                      <a:pt x="6" y="33"/>
                      <a:pt x="11" y="39"/>
                      <a:pt x="18" y="39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0"/>
                      <a:pt x="36" y="23"/>
                    </a:cubicBezTo>
                    <a:cubicBezTo>
                      <a:pt x="36" y="36"/>
                      <a:pt x="28" y="46"/>
                      <a:pt x="18" y="46"/>
                    </a:cubicBezTo>
                    <a:cubicBezTo>
                      <a:pt x="8" y="46"/>
                      <a:pt x="0" y="36"/>
                      <a:pt x="0" y="23"/>
                    </a:cubicBezTo>
                    <a:cubicBezTo>
                      <a:pt x="0" y="10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0" name="iSlïḍê"/>
              <p:cNvSpPr/>
              <p:nvPr/>
            </p:nvSpPr>
            <p:spPr bwMode="auto">
              <a:xfrm>
                <a:off x="3093808" y="5908585"/>
                <a:ext cx="43092" cy="34422"/>
              </a:xfrm>
              <a:custGeom>
                <a:avLst/>
                <a:gdLst>
                  <a:gd name="T0" fmla="*/ 15 w 20"/>
                  <a:gd name="T1" fmla="*/ 0 h 17"/>
                  <a:gd name="T2" fmla="*/ 19 w 20"/>
                  <a:gd name="T3" fmla="*/ 2 h 17"/>
                  <a:gd name="T4" fmla="*/ 17 w 20"/>
                  <a:gd name="T5" fmla="*/ 6 h 17"/>
                  <a:gd name="T6" fmla="*/ 6 w 20"/>
                  <a:gd name="T7" fmla="*/ 14 h 17"/>
                  <a:gd name="T8" fmla="*/ 4 w 20"/>
                  <a:gd name="T9" fmla="*/ 16 h 17"/>
                  <a:gd name="T10" fmla="*/ 3 w 20"/>
                  <a:gd name="T11" fmla="*/ 15 h 17"/>
                  <a:gd name="T12" fmla="*/ 1 w 20"/>
                  <a:gd name="T13" fmla="*/ 10 h 17"/>
                  <a:gd name="T14" fmla="*/ 15 w 20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15" y="0"/>
                    </a:moveTo>
                    <a:cubicBezTo>
                      <a:pt x="17" y="0"/>
                      <a:pt x="19" y="0"/>
                      <a:pt x="19" y="2"/>
                    </a:cubicBezTo>
                    <a:cubicBezTo>
                      <a:pt x="19" y="4"/>
                      <a:pt x="19" y="5"/>
                      <a:pt x="17" y="6"/>
                    </a:cubicBezTo>
                    <a:cubicBezTo>
                      <a:pt x="13" y="7"/>
                      <a:pt x="9" y="10"/>
                      <a:pt x="6" y="14"/>
                    </a:cubicBezTo>
                    <a:cubicBezTo>
                      <a:pt x="6" y="15"/>
                      <a:pt x="5" y="16"/>
                      <a:pt x="4" y="16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3" y="8"/>
                      <a:pt x="8" y="2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1" name="ïṥlíḓè"/>
              <p:cNvSpPr/>
              <p:nvPr/>
            </p:nvSpPr>
            <p:spPr bwMode="auto">
              <a:xfrm>
                <a:off x="2973158" y="5856953"/>
                <a:ext cx="94799" cy="60235"/>
              </a:xfrm>
              <a:custGeom>
                <a:avLst/>
                <a:gdLst>
                  <a:gd name="T0" fmla="*/ 11 w 50"/>
                  <a:gd name="T1" fmla="*/ 7 h 33"/>
                  <a:gd name="T2" fmla="*/ 49 w 50"/>
                  <a:gd name="T3" fmla="*/ 17 h 33"/>
                  <a:gd name="T4" fmla="*/ 27 w 50"/>
                  <a:gd name="T5" fmla="*/ 32 h 33"/>
                  <a:gd name="T6" fmla="*/ 11 w 50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3">
                    <a:moveTo>
                      <a:pt x="11" y="7"/>
                    </a:moveTo>
                    <a:cubicBezTo>
                      <a:pt x="23" y="0"/>
                      <a:pt x="49" y="17"/>
                      <a:pt x="49" y="17"/>
                    </a:cubicBezTo>
                    <a:lnTo>
                      <a:pt x="27" y="32"/>
                    </a:lnTo>
                    <a:cubicBezTo>
                      <a:pt x="27" y="32"/>
                      <a:pt x="0" y="13"/>
                      <a:pt x="1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2" name="iSļïḑé"/>
              <p:cNvSpPr/>
              <p:nvPr/>
            </p:nvSpPr>
            <p:spPr bwMode="auto">
              <a:xfrm>
                <a:off x="2981779" y="5865556"/>
                <a:ext cx="94794" cy="68843"/>
              </a:xfrm>
              <a:custGeom>
                <a:avLst/>
                <a:gdLst>
                  <a:gd name="T0" fmla="*/ 23 w 50"/>
                  <a:gd name="T1" fmla="*/ 26 h 34"/>
                  <a:gd name="T2" fmla="*/ 40 w 50"/>
                  <a:gd name="T3" fmla="*/ 14 h 34"/>
                  <a:gd name="T4" fmla="*/ 15 w 50"/>
                  <a:gd name="T5" fmla="*/ 6 h 34"/>
                  <a:gd name="T6" fmla="*/ 8 w 50"/>
                  <a:gd name="T7" fmla="*/ 8 h 34"/>
                  <a:gd name="T8" fmla="*/ 6 w 50"/>
                  <a:gd name="T9" fmla="*/ 9 h 34"/>
                  <a:gd name="T10" fmla="*/ 23 w 50"/>
                  <a:gd name="T11" fmla="*/ 26 h 34"/>
                  <a:gd name="T12" fmla="*/ 48 w 50"/>
                  <a:gd name="T13" fmla="*/ 11 h 34"/>
                  <a:gd name="T14" fmla="*/ 49 w 50"/>
                  <a:gd name="T15" fmla="*/ 14 h 34"/>
                  <a:gd name="T16" fmla="*/ 49 w 50"/>
                  <a:gd name="T17" fmla="*/ 16 h 34"/>
                  <a:gd name="T18" fmla="*/ 25 w 50"/>
                  <a:gd name="T19" fmla="*/ 32 h 34"/>
                  <a:gd name="T20" fmla="*/ 23 w 50"/>
                  <a:gd name="T21" fmla="*/ 33 h 34"/>
                  <a:gd name="T22" fmla="*/ 22 w 50"/>
                  <a:gd name="T23" fmla="*/ 32 h 34"/>
                  <a:gd name="T24" fmla="*/ 0 w 50"/>
                  <a:gd name="T25" fmla="*/ 9 h 34"/>
                  <a:gd name="T26" fmla="*/ 5 w 50"/>
                  <a:gd name="T27" fmla="*/ 2 h 34"/>
                  <a:gd name="T28" fmla="*/ 15 w 50"/>
                  <a:gd name="T29" fmla="*/ 0 h 34"/>
                  <a:gd name="T30" fmla="*/ 48 w 50"/>
                  <a:gd name="T3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34">
                    <a:moveTo>
                      <a:pt x="23" y="26"/>
                    </a:moveTo>
                    <a:lnTo>
                      <a:pt x="40" y="14"/>
                    </a:lnTo>
                    <a:cubicBezTo>
                      <a:pt x="35" y="11"/>
                      <a:pt x="23" y="6"/>
                      <a:pt x="15" y="6"/>
                    </a:cubicBezTo>
                    <a:cubicBezTo>
                      <a:pt x="12" y="6"/>
                      <a:pt x="9" y="7"/>
                      <a:pt x="8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2"/>
                      <a:pt x="15" y="20"/>
                      <a:pt x="23" y="26"/>
                    </a:cubicBezTo>
                    <a:close/>
                    <a:moveTo>
                      <a:pt x="48" y="11"/>
                    </a:moveTo>
                    <a:cubicBezTo>
                      <a:pt x="49" y="12"/>
                      <a:pt x="49" y="13"/>
                      <a:pt x="49" y="14"/>
                    </a:cubicBezTo>
                    <a:cubicBezTo>
                      <a:pt x="49" y="15"/>
                      <a:pt x="49" y="16"/>
                      <a:pt x="49" y="16"/>
                    </a:cubicBezTo>
                    <a:lnTo>
                      <a:pt x="25" y="32"/>
                    </a:lnTo>
                    <a:cubicBezTo>
                      <a:pt x="24" y="33"/>
                      <a:pt x="24" y="33"/>
                      <a:pt x="23" y="33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16" y="29"/>
                      <a:pt x="0" y="17"/>
                      <a:pt x="0" y="9"/>
                    </a:cubicBezTo>
                    <a:cubicBezTo>
                      <a:pt x="0" y="7"/>
                      <a:pt x="1" y="4"/>
                      <a:pt x="5" y="2"/>
                    </a:cubicBezTo>
                    <a:cubicBezTo>
                      <a:pt x="8" y="1"/>
                      <a:pt x="11" y="0"/>
                      <a:pt x="15" y="0"/>
                    </a:cubicBezTo>
                    <a:cubicBezTo>
                      <a:pt x="29" y="0"/>
                      <a:pt x="47" y="11"/>
                      <a:pt x="48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3" name="iṡḷiḑé"/>
              <p:cNvSpPr/>
              <p:nvPr/>
            </p:nvSpPr>
            <p:spPr bwMode="auto">
              <a:xfrm>
                <a:off x="3352344" y="5676237"/>
                <a:ext cx="60328" cy="68843"/>
              </a:xfrm>
              <a:custGeom>
                <a:avLst/>
                <a:gdLst>
                  <a:gd name="T0" fmla="*/ 0 w 30"/>
                  <a:gd name="T1" fmla="*/ 1 h 37"/>
                  <a:gd name="T2" fmla="*/ 29 w 30"/>
                  <a:gd name="T3" fmla="*/ 24 h 37"/>
                  <a:gd name="T4" fmla="*/ 12 w 30"/>
                  <a:gd name="T5" fmla="*/ 28 h 37"/>
                  <a:gd name="T6" fmla="*/ 0 w 30"/>
                  <a:gd name="T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7">
                    <a:moveTo>
                      <a:pt x="0" y="1"/>
                    </a:moveTo>
                    <a:cubicBezTo>
                      <a:pt x="12" y="0"/>
                      <a:pt x="29" y="24"/>
                      <a:pt x="29" y="24"/>
                    </a:cubicBezTo>
                    <a:cubicBezTo>
                      <a:pt x="29" y="24"/>
                      <a:pt x="24" y="36"/>
                      <a:pt x="12" y="28"/>
                    </a:cubicBezTo>
                    <a:cubicBezTo>
                      <a:pt x="2" y="21"/>
                      <a:pt x="0" y="1"/>
                      <a:pt x="0" y="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4" name="ïṧļíḋe"/>
              <p:cNvSpPr/>
              <p:nvPr/>
            </p:nvSpPr>
            <p:spPr bwMode="auto">
              <a:xfrm>
                <a:off x="3343729" y="5667634"/>
                <a:ext cx="68943" cy="77446"/>
              </a:xfrm>
              <a:custGeom>
                <a:avLst/>
                <a:gdLst>
                  <a:gd name="T0" fmla="*/ 23 w 37"/>
                  <a:gd name="T1" fmla="*/ 33 h 40"/>
                  <a:gd name="T2" fmla="*/ 29 w 37"/>
                  <a:gd name="T3" fmla="*/ 29 h 40"/>
                  <a:gd name="T4" fmla="*/ 7 w 37"/>
                  <a:gd name="T5" fmla="*/ 9 h 40"/>
                  <a:gd name="T6" fmla="*/ 18 w 37"/>
                  <a:gd name="T7" fmla="*/ 31 h 40"/>
                  <a:gd name="T8" fmla="*/ 23 w 37"/>
                  <a:gd name="T9" fmla="*/ 33 h 40"/>
                  <a:gd name="T10" fmla="*/ 3 w 37"/>
                  <a:gd name="T11" fmla="*/ 2 h 40"/>
                  <a:gd name="T12" fmla="*/ 35 w 37"/>
                  <a:gd name="T13" fmla="*/ 27 h 40"/>
                  <a:gd name="T14" fmla="*/ 36 w 37"/>
                  <a:gd name="T15" fmla="*/ 31 h 40"/>
                  <a:gd name="T16" fmla="*/ 23 w 37"/>
                  <a:gd name="T17" fmla="*/ 39 h 40"/>
                  <a:gd name="T18" fmla="*/ 15 w 37"/>
                  <a:gd name="T19" fmla="*/ 36 h 40"/>
                  <a:gd name="T20" fmla="*/ 0 w 37"/>
                  <a:gd name="T21" fmla="*/ 5 h 40"/>
                  <a:gd name="T22" fmla="*/ 3 w 37"/>
                  <a:gd name="T2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0">
                    <a:moveTo>
                      <a:pt x="23" y="33"/>
                    </a:moveTo>
                    <a:cubicBezTo>
                      <a:pt x="26" y="33"/>
                      <a:pt x="29" y="31"/>
                      <a:pt x="29" y="29"/>
                    </a:cubicBezTo>
                    <a:cubicBezTo>
                      <a:pt x="25" y="23"/>
                      <a:pt x="15" y="11"/>
                      <a:pt x="7" y="9"/>
                    </a:cubicBezTo>
                    <a:cubicBezTo>
                      <a:pt x="8" y="15"/>
                      <a:pt x="11" y="26"/>
                      <a:pt x="18" y="31"/>
                    </a:cubicBezTo>
                    <a:cubicBezTo>
                      <a:pt x="20" y="32"/>
                      <a:pt x="22" y="33"/>
                      <a:pt x="23" y="33"/>
                    </a:cubicBezTo>
                    <a:close/>
                    <a:moveTo>
                      <a:pt x="3" y="2"/>
                    </a:moveTo>
                    <a:cubicBezTo>
                      <a:pt x="17" y="0"/>
                      <a:pt x="34" y="24"/>
                      <a:pt x="35" y="27"/>
                    </a:cubicBezTo>
                    <a:cubicBezTo>
                      <a:pt x="36" y="28"/>
                      <a:pt x="36" y="29"/>
                      <a:pt x="36" y="31"/>
                    </a:cubicBezTo>
                    <a:cubicBezTo>
                      <a:pt x="35" y="31"/>
                      <a:pt x="32" y="39"/>
                      <a:pt x="23" y="39"/>
                    </a:cubicBezTo>
                    <a:cubicBezTo>
                      <a:pt x="21" y="39"/>
                      <a:pt x="18" y="38"/>
                      <a:pt x="15" y="36"/>
                    </a:cubicBezTo>
                    <a:cubicBezTo>
                      <a:pt x="2" y="27"/>
                      <a:pt x="0" y="6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5" name="íṧľiḍé"/>
              <p:cNvSpPr/>
              <p:nvPr/>
            </p:nvSpPr>
            <p:spPr bwMode="auto">
              <a:xfrm>
                <a:off x="3016250" y="6080693"/>
                <a:ext cx="60322" cy="60235"/>
              </a:xfrm>
              <a:custGeom>
                <a:avLst/>
                <a:gdLst>
                  <a:gd name="T0" fmla="*/ 27 w 30"/>
                  <a:gd name="T1" fmla="*/ 23 h 31"/>
                  <a:gd name="T2" fmla="*/ 28 w 30"/>
                  <a:gd name="T3" fmla="*/ 28 h 31"/>
                  <a:gd name="T4" fmla="*/ 25 w 30"/>
                  <a:gd name="T5" fmla="*/ 30 h 31"/>
                  <a:gd name="T6" fmla="*/ 24 w 30"/>
                  <a:gd name="T7" fmla="*/ 29 h 31"/>
                  <a:gd name="T8" fmla="*/ 1 w 30"/>
                  <a:gd name="T9" fmla="*/ 6 h 31"/>
                  <a:gd name="T10" fmla="*/ 3 w 30"/>
                  <a:gd name="T11" fmla="*/ 1 h 31"/>
                  <a:gd name="T12" fmla="*/ 6 w 30"/>
                  <a:gd name="T13" fmla="*/ 3 h 31"/>
                  <a:gd name="T14" fmla="*/ 27 w 30"/>
                  <a:gd name="T15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7" y="23"/>
                    </a:moveTo>
                    <a:cubicBezTo>
                      <a:pt x="29" y="24"/>
                      <a:pt x="29" y="27"/>
                      <a:pt x="28" y="28"/>
                    </a:cubicBezTo>
                    <a:cubicBezTo>
                      <a:pt x="28" y="29"/>
                      <a:pt x="26" y="30"/>
                      <a:pt x="25" y="30"/>
                    </a:cubicBezTo>
                    <a:cubicBezTo>
                      <a:pt x="25" y="30"/>
                      <a:pt x="25" y="30"/>
                      <a:pt x="24" y="29"/>
                    </a:cubicBezTo>
                    <a:cubicBezTo>
                      <a:pt x="14" y="23"/>
                      <a:pt x="6" y="16"/>
                      <a:pt x="1" y="6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11" y="12"/>
                      <a:pt x="18" y="19"/>
                      <a:pt x="27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6" name="îṩľiḑê"/>
              <p:cNvSpPr/>
              <p:nvPr/>
            </p:nvSpPr>
            <p:spPr bwMode="auto">
              <a:xfrm>
                <a:off x="3033486" y="6192561"/>
                <a:ext cx="51707" cy="43030"/>
              </a:xfrm>
              <a:custGeom>
                <a:avLst/>
                <a:gdLst>
                  <a:gd name="T0" fmla="*/ 12 w 27"/>
                  <a:gd name="T1" fmla="*/ 8 h 24"/>
                  <a:gd name="T2" fmla="*/ 24 w 27"/>
                  <a:gd name="T3" fmla="*/ 17 h 24"/>
                  <a:gd name="T4" fmla="*/ 25 w 27"/>
                  <a:gd name="T5" fmla="*/ 22 h 24"/>
                  <a:gd name="T6" fmla="*/ 22 w 27"/>
                  <a:gd name="T7" fmla="*/ 23 h 24"/>
                  <a:gd name="T8" fmla="*/ 21 w 27"/>
                  <a:gd name="T9" fmla="*/ 22 h 24"/>
                  <a:gd name="T10" fmla="*/ 9 w 27"/>
                  <a:gd name="T11" fmla="*/ 12 h 24"/>
                  <a:gd name="T12" fmla="*/ 2 w 27"/>
                  <a:gd name="T13" fmla="*/ 7 h 24"/>
                  <a:gd name="T14" fmla="*/ 1 w 27"/>
                  <a:gd name="T15" fmla="*/ 2 h 24"/>
                  <a:gd name="T16" fmla="*/ 6 w 27"/>
                  <a:gd name="T17" fmla="*/ 1 h 24"/>
                  <a:gd name="T18" fmla="*/ 12 w 27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12" y="8"/>
                    </a:moveTo>
                    <a:cubicBezTo>
                      <a:pt x="16" y="11"/>
                      <a:pt x="20" y="14"/>
                      <a:pt x="24" y="17"/>
                    </a:cubicBezTo>
                    <a:cubicBezTo>
                      <a:pt x="25" y="18"/>
                      <a:pt x="26" y="20"/>
                      <a:pt x="25" y="22"/>
                    </a:cubicBezTo>
                    <a:cubicBezTo>
                      <a:pt x="25" y="22"/>
                      <a:pt x="23" y="23"/>
                      <a:pt x="22" y="23"/>
                    </a:cubicBezTo>
                    <a:cubicBezTo>
                      <a:pt x="22" y="23"/>
                      <a:pt x="21" y="23"/>
                      <a:pt x="21" y="22"/>
                    </a:cubicBezTo>
                    <a:cubicBezTo>
                      <a:pt x="16" y="19"/>
                      <a:pt x="12" y="15"/>
                      <a:pt x="9" y="12"/>
                    </a:cubicBezTo>
                    <a:cubicBezTo>
                      <a:pt x="6" y="11"/>
                      <a:pt x="4" y="8"/>
                      <a:pt x="2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8" y="4"/>
                      <a:pt x="10" y="5"/>
                      <a:pt x="12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7" name="îşľîḍê"/>
              <p:cNvSpPr/>
              <p:nvPr/>
            </p:nvSpPr>
            <p:spPr bwMode="auto">
              <a:xfrm>
                <a:off x="3455758" y="5831134"/>
                <a:ext cx="60328" cy="25819"/>
              </a:xfrm>
              <a:custGeom>
                <a:avLst/>
                <a:gdLst>
                  <a:gd name="T0" fmla="*/ 26 w 30"/>
                  <a:gd name="T1" fmla="*/ 6 h 14"/>
                  <a:gd name="T2" fmla="*/ 29 w 30"/>
                  <a:gd name="T3" fmla="*/ 10 h 14"/>
                  <a:gd name="T4" fmla="*/ 26 w 30"/>
                  <a:gd name="T5" fmla="*/ 13 h 14"/>
                  <a:gd name="T6" fmla="*/ 25 w 30"/>
                  <a:gd name="T7" fmla="*/ 13 h 14"/>
                  <a:gd name="T8" fmla="*/ 11 w 30"/>
                  <a:gd name="T9" fmla="*/ 10 h 14"/>
                  <a:gd name="T10" fmla="*/ 3 w 30"/>
                  <a:gd name="T11" fmla="*/ 8 h 14"/>
                  <a:gd name="T12" fmla="*/ 1 w 30"/>
                  <a:gd name="T13" fmla="*/ 4 h 14"/>
                  <a:gd name="T14" fmla="*/ 4 w 30"/>
                  <a:gd name="T15" fmla="*/ 1 h 14"/>
                  <a:gd name="T16" fmla="*/ 12 w 30"/>
                  <a:gd name="T17" fmla="*/ 3 h 14"/>
                  <a:gd name="T18" fmla="*/ 26 w 30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4">
                    <a:moveTo>
                      <a:pt x="26" y="6"/>
                    </a:moveTo>
                    <a:cubicBezTo>
                      <a:pt x="28" y="6"/>
                      <a:pt x="29" y="8"/>
                      <a:pt x="29" y="10"/>
                    </a:cubicBezTo>
                    <a:cubicBezTo>
                      <a:pt x="29" y="11"/>
                      <a:pt x="28" y="13"/>
                      <a:pt x="26" y="13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1" y="12"/>
                      <a:pt x="15" y="11"/>
                      <a:pt x="11" y="10"/>
                    </a:cubicBezTo>
                    <a:cubicBezTo>
                      <a:pt x="8" y="9"/>
                      <a:pt x="5" y="8"/>
                      <a:pt x="3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1"/>
                    </a:cubicBezTo>
                    <a:cubicBezTo>
                      <a:pt x="7" y="1"/>
                      <a:pt x="9" y="2"/>
                      <a:pt x="12" y="3"/>
                    </a:cubicBezTo>
                    <a:cubicBezTo>
                      <a:pt x="17" y="5"/>
                      <a:pt x="22" y="5"/>
                      <a:pt x="2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8" name="i$liḍe"/>
              <p:cNvSpPr/>
              <p:nvPr/>
            </p:nvSpPr>
            <p:spPr bwMode="auto">
              <a:xfrm>
                <a:off x="3059337" y="5986031"/>
                <a:ext cx="68943" cy="34422"/>
              </a:xfrm>
              <a:custGeom>
                <a:avLst/>
                <a:gdLst>
                  <a:gd name="T0" fmla="*/ 30 w 34"/>
                  <a:gd name="T1" fmla="*/ 0 h 17"/>
                  <a:gd name="T2" fmla="*/ 33 w 34"/>
                  <a:gd name="T3" fmla="*/ 2 h 17"/>
                  <a:gd name="T4" fmla="*/ 30 w 34"/>
                  <a:gd name="T5" fmla="*/ 5 h 17"/>
                  <a:gd name="T6" fmla="*/ 9 w 34"/>
                  <a:gd name="T7" fmla="*/ 14 h 17"/>
                  <a:gd name="T8" fmla="*/ 5 w 34"/>
                  <a:gd name="T9" fmla="*/ 16 h 17"/>
                  <a:gd name="T10" fmla="*/ 3 w 34"/>
                  <a:gd name="T11" fmla="*/ 16 h 17"/>
                  <a:gd name="T12" fmla="*/ 1 w 34"/>
                  <a:gd name="T13" fmla="*/ 14 h 17"/>
                  <a:gd name="T14" fmla="*/ 3 w 34"/>
                  <a:gd name="T15" fmla="*/ 11 h 17"/>
                  <a:gd name="T16" fmla="*/ 4 w 34"/>
                  <a:gd name="T17" fmla="*/ 9 h 17"/>
                  <a:gd name="T18" fmla="*/ 29 w 34"/>
                  <a:gd name="T19" fmla="*/ 0 h 17"/>
                  <a:gd name="T20" fmla="*/ 30 w 3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7">
                    <a:moveTo>
                      <a:pt x="30" y="0"/>
                    </a:moveTo>
                    <a:cubicBezTo>
                      <a:pt x="31" y="0"/>
                      <a:pt x="33" y="1"/>
                      <a:pt x="33" y="2"/>
                    </a:cubicBezTo>
                    <a:cubicBezTo>
                      <a:pt x="33" y="4"/>
                      <a:pt x="31" y="5"/>
                      <a:pt x="30" y="5"/>
                    </a:cubicBezTo>
                    <a:cubicBezTo>
                      <a:pt x="20" y="5"/>
                      <a:pt x="13" y="11"/>
                      <a:pt x="9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9" y="6"/>
                      <a:pt x="17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9" name="ïsļîdé"/>
              <p:cNvSpPr/>
              <p:nvPr/>
            </p:nvSpPr>
            <p:spPr bwMode="auto">
              <a:xfrm>
                <a:off x="3024865" y="5968820"/>
                <a:ext cx="51707" cy="43030"/>
              </a:xfrm>
              <a:custGeom>
                <a:avLst/>
                <a:gdLst>
                  <a:gd name="T0" fmla="*/ 23 w 27"/>
                  <a:gd name="T1" fmla="*/ 3 h 20"/>
                  <a:gd name="T2" fmla="*/ 26 w 27"/>
                  <a:gd name="T3" fmla="*/ 6 h 20"/>
                  <a:gd name="T4" fmla="*/ 22 w 27"/>
                  <a:gd name="T5" fmla="*/ 8 h 20"/>
                  <a:gd name="T6" fmla="*/ 7 w 27"/>
                  <a:gd name="T7" fmla="*/ 16 h 20"/>
                  <a:gd name="T8" fmla="*/ 6 w 27"/>
                  <a:gd name="T9" fmla="*/ 17 h 20"/>
                  <a:gd name="T10" fmla="*/ 4 w 27"/>
                  <a:gd name="T11" fmla="*/ 19 h 20"/>
                  <a:gd name="T12" fmla="*/ 2 w 27"/>
                  <a:gd name="T13" fmla="*/ 18 h 20"/>
                  <a:gd name="T14" fmla="*/ 1 w 27"/>
                  <a:gd name="T15" fmla="*/ 14 h 20"/>
                  <a:gd name="T16" fmla="*/ 2 w 27"/>
                  <a:gd name="T17" fmla="*/ 13 h 20"/>
                  <a:gd name="T18" fmla="*/ 23 w 27"/>
                  <a:gd name="T1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0">
                    <a:moveTo>
                      <a:pt x="23" y="3"/>
                    </a:moveTo>
                    <a:cubicBezTo>
                      <a:pt x="26" y="3"/>
                      <a:pt x="26" y="5"/>
                      <a:pt x="26" y="6"/>
                    </a:cubicBezTo>
                    <a:cubicBezTo>
                      <a:pt x="26" y="8"/>
                      <a:pt x="24" y="9"/>
                      <a:pt x="22" y="8"/>
                    </a:cubicBezTo>
                    <a:cubicBezTo>
                      <a:pt x="14" y="7"/>
                      <a:pt x="10" y="11"/>
                      <a:pt x="7" y="16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8"/>
                      <a:pt x="4" y="19"/>
                      <a:pt x="4" y="19"/>
                    </a:cubicBezTo>
                    <a:cubicBezTo>
                      <a:pt x="3" y="19"/>
                      <a:pt x="3" y="19"/>
                      <a:pt x="2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5" y="9"/>
                      <a:pt x="11" y="0"/>
                      <a:pt x="23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0" name="íṩľiďe"/>
              <p:cNvSpPr/>
              <p:nvPr/>
            </p:nvSpPr>
            <p:spPr bwMode="auto">
              <a:xfrm>
                <a:off x="2818037" y="5788110"/>
                <a:ext cx="68943" cy="43024"/>
              </a:xfrm>
              <a:custGeom>
                <a:avLst/>
                <a:gdLst>
                  <a:gd name="T0" fmla="*/ 5 w 37"/>
                  <a:gd name="T1" fmla="*/ 11 h 24"/>
                  <a:gd name="T2" fmla="*/ 25 w 37"/>
                  <a:gd name="T3" fmla="*/ 2 h 24"/>
                  <a:gd name="T4" fmla="*/ 36 w 37"/>
                  <a:gd name="T5" fmla="*/ 13 h 24"/>
                  <a:gd name="T6" fmla="*/ 22 w 37"/>
                  <a:gd name="T7" fmla="*/ 21 h 24"/>
                  <a:gd name="T8" fmla="*/ 5 w 3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5" y="11"/>
                    </a:moveTo>
                    <a:cubicBezTo>
                      <a:pt x="0" y="0"/>
                      <a:pt x="25" y="1"/>
                      <a:pt x="25" y="2"/>
                    </a:cubicBezTo>
                    <a:lnTo>
                      <a:pt x="36" y="13"/>
                    </a:lnTo>
                    <a:cubicBezTo>
                      <a:pt x="36" y="13"/>
                      <a:pt x="31" y="19"/>
                      <a:pt x="22" y="21"/>
                    </a:cubicBezTo>
                    <a:cubicBezTo>
                      <a:pt x="14" y="23"/>
                      <a:pt x="5" y="11"/>
                      <a:pt x="5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1" name="ï$ļiḍe"/>
              <p:cNvSpPr/>
              <p:nvPr/>
            </p:nvSpPr>
            <p:spPr bwMode="auto">
              <a:xfrm>
                <a:off x="2818037" y="5788110"/>
                <a:ext cx="77563" cy="51632"/>
              </a:xfrm>
              <a:custGeom>
                <a:avLst/>
                <a:gdLst>
                  <a:gd name="T0" fmla="*/ 21 w 40"/>
                  <a:gd name="T1" fmla="*/ 20 h 27"/>
                  <a:gd name="T2" fmla="*/ 31 w 40"/>
                  <a:gd name="T3" fmla="*/ 15 h 27"/>
                  <a:gd name="T4" fmla="*/ 23 w 40"/>
                  <a:gd name="T5" fmla="*/ 7 h 27"/>
                  <a:gd name="T6" fmla="*/ 7 w 40"/>
                  <a:gd name="T7" fmla="*/ 10 h 27"/>
                  <a:gd name="T8" fmla="*/ 7 w 40"/>
                  <a:gd name="T9" fmla="*/ 11 h 27"/>
                  <a:gd name="T10" fmla="*/ 20 w 40"/>
                  <a:gd name="T11" fmla="*/ 20 h 27"/>
                  <a:gd name="T12" fmla="*/ 21 w 40"/>
                  <a:gd name="T13" fmla="*/ 20 h 27"/>
                  <a:gd name="T14" fmla="*/ 27 w 40"/>
                  <a:gd name="T15" fmla="*/ 2 h 27"/>
                  <a:gd name="T16" fmla="*/ 38 w 40"/>
                  <a:gd name="T17" fmla="*/ 13 h 27"/>
                  <a:gd name="T18" fmla="*/ 38 w 40"/>
                  <a:gd name="T19" fmla="*/ 17 h 27"/>
                  <a:gd name="T20" fmla="*/ 23 w 40"/>
                  <a:gd name="T21" fmla="*/ 26 h 27"/>
                  <a:gd name="T22" fmla="*/ 20 w 40"/>
                  <a:gd name="T23" fmla="*/ 26 h 27"/>
                  <a:gd name="T24" fmla="*/ 2 w 40"/>
                  <a:gd name="T25" fmla="*/ 15 h 27"/>
                  <a:gd name="T26" fmla="*/ 1 w 40"/>
                  <a:gd name="T27" fmla="*/ 7 h 27"/>
                  <a:gd name="T28" fmla="*/ 23 w 40"/>
                  <a:gd name="T29" fmla="*/ 0 h 27"/>
                  <a:gd name="T30" fmla="*/ 24 w 40"/>
                  <a:gd name="T31" fmla="*/ 0 h 27"/>
                  <a:gd name="T32" fmla="*/ 27 w 4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7">
                    <a:moveTo>
                      <a:pt x="21" y="20"/>
                    </a:moveTo>
                    <a:cubicBezTo>
                      <a:pt x="26" y="19"/>
                      <a:pt x="30" y="16"/>
                      <a:pt x="31" y="15"/>
                    </a:cubicBezTo>
                    <a:lnTo>
                      <a:pt x="23" y="7"/>
                    </a:lnTo>
                    <a:cubicBezTo>
                      <a:pt x="12" y="7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9" y="13"/>
                      <a:pt x="15" y="20"/>
                      <a:pt x="20" y="20"/>
                    </a:cubicBezTo>
                    <a:lnTo>
                      <a:pt x="21" y="20"/>
                    </a:lnTo>
                    <a:close/>
                    <a:moveTo>
                      <a:pt x="27" y="2"/>
                    </a:moveTo>
                    <a:lnTo>
                      <a:pt x="38" y="13"/>
                    </a:lnTo>
                    <a:cubicBezTo>
                      <a:pt x="39" y="14"/>
                      <a:pt x="39" y="16"/>
                      <a:pt x="38" y="17"/>
                    </a:cubicBezTo>
                    <a:cubicBezTo>
                      <a:pt x="38" y="17"/>
                      <a:pt x="33" y="23"/>
                      <a:pt x="23" y="26"/>
                    </a:cubicBezTo>
                    <a:cubicBezTo>
                      <a:pt x="22" y="26"/>
                      <a:pt x="21" y="26"/>
                      <a:pt x="20" y="26"/>
                    </a:cubicBezTo>
                    <a:cubicBezTo>
                      <a:pt x="10" y="26"/>
                      <a:pt x="3" y="16"/>
                      <a:pt x="2" y="15"/>
                    </a:cubicBezTo>
                    <a:cubicBezTo>
                      <a:pt x="0" y="11"/>
                      <a:pt x="0" y="9"/>
                      <a:pt x="1" y="7"/>
                    </a:cubicBezTo>
                    <a:cubicBezTo>
                      <a:pt x="3" y="3"/>
                      <a:pt x="1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2" name="iSḻïḑé"/>
              <p:cNvSpPr/>
              <p:nvPr/>
            </p:nvSpPr>
            <p:spPr bwMode="auto">
              <a:xfrm>
                <a:off x="2766329" y="5839742"/>
                <a:ext cx="43092" cy="68843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1 h 34"/>
                  <a:gd name="T4" fmla="*/ 8 w 21"/>
                  <a:gd name="T5" fmla="*/ 30 h 34"/>
                  <a:gd name="T6" fmla="*/ 0 w 21"/>
                  <a:gd name="T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0" y="11"/>
                      <a:pt x="8" y="0"/>
                      <a:pt x="12" y="1"/>
                    </a:cubicBezTo>
                    <a:cubicBezTo>
                      <a:pt x="12" y="1"/>
                      <a:pt x="20" y="20"/>
                      <a:pt x="8" y="30"/>
                    </a:cubicBezTo>
                    <a:cubicBezTo>
                      <a:pt x="4" y="33"/>
                      <a:pt x="0" y="11"/>
                      <a:pt x="0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3" name="í$ľïḋe"/>
              <p:cNvSpPr/>
              <p:nvPr/>
            </p:nvSpPr>
            <p:spPr bwMode="auto">
              <a:xfrm>
                <a:off x="2766329" y="5839742"/>
                <a:ext cx="60328" cy="68843"/>
              </a:xfrm>
              <a:custGeom>
                <a:avLst/>
                <a:gdLst>
                  <a:gd name="T0" fmla="*/ 12 w 30"/>
                  <a:gd name="T1" fmla="*/ 26 h 34"/>
                  <a:gd name="T2" fmla="*/ 14 w 30"/>
                  <a:gd name="T3" fmla="*/ 7 h 34"/>
                  <a:gd name="T4" fmla="*/ 7 w 30"/>
                  <a:gd name="T5" fmla="*/ 13 h 34"/>
                  <a:gd name="T6" fmla="*/ 12 w 30"/>
                  <a:gd name="T7" fmla="*/ 26 h 34"/>
                  <a:gd name="T8" fmla="*/ 17 w 30"/>
                  <a:gd name="T9" fmla="*/ 0 h 34"/>
                  <a:gd name="T10" fmla="*/ 19 w 30"/>
                  <a:gd name="T11" fmla="*/ 2 h 34"/>
                  <a:gd name="T12" fmla="*/ 15 w 30"/>
                  <a:gd name="T13" fmla="*/ 32 h 34"/>
                  <a:gd name="T14" fmla="*/ 12 w 30"/>
                  <a:gd name="T15" fmla="*/ 33 h 34"/>
                  <a:gd name="T16" fmla="*/ 1 w 30"/>
                  <a:gd name="T17" fmla="*/ 13 h 34"/>
                  <a:gd name="T18" fmla="*/ 1 w 30"/>
                  <a:gd name="T19" fmla="*/ 10 h 34"/>
                  <a:gd name="T20" fmla="*/ 16 w 30"/>
                  <a:gd name="T21" fmla="*/ 0 h 34"/>
                  <a:gd name="T22" fmla="*/ 17 w 30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4">
                    <a:moveTo>
                      <a:pt x="12" y="26"/>
                    </a:moveTo>
                    <a:cubicBezTo>
                      <a:pt x="19" y="20"/>
                      <a:pt x="16" y="11"/>
                      <a:pt x="14" y="7"/>
                    </a:cubicBezTo>
                    <a:cubicBezTo>
                      <a:pt x="13" y="7"/>
                      <a:pt x="9" y="10"/>
                      <a:pt x="7" y="13"/>
                    </a:cubicBezTo>
                    <a:cubicBezTo>
                      <a:pt x="9" y="19"/>
                      <a:pt x="10" y="25"/>
                      <a:pt x="12" y="26"/>
                    </a:cubicBezTo>
                    <a:close/>
                    <a:moveTo>
                      <a:pt x="17" y="0"/>
                    </a:move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29" y="22"/>
                      <a:pt x="15" y="32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0" y="33"/>
                      <a:pt x="5" y="33"/>
                      <a:pt x="1" y="13"/>
                    </a:cubicBezTo>
                    <a:cubicBezTo>
                      <a:pt x="0" y="12"/>
                      <a:pt x="1" y="11"/>
                      <a:pt x="1" y="10"/>
                    </a:cubicBezTo>
                    <a:cubicBezTo>
                      <a:pt x="4" y="7"/>
                      <a:pt x="10" y="0"/>
                      <a:pt x="16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4" name="ïṡľiḋè"/>
              <p:cNvSpPr/>
              <p:nvPr/>
            </p:nvSpPr>
            <p:spPr bwMode="auto">
              <a:xfrm>
                <a:off x="2688771" y="5839742"/>
                <a:ext cx="34471" cy="17211"/>
              </a:xfrm>
              <a:custGeom>
                <a:avLst/>
                <a:gdLst>
                  <a:gd name="T0" fmla="*/ 13 w 17"/>
                  <a:gd name="T1" fmla="*/ 1 h 7"/>
                  <a:gd name="T2" fmla="*/ 15 w 17"/>
                  <a:gd name="T3" fmla="*/ 4 h 7"/>
                  <a:gd name="T4" fmla="*/ 11 w 17"/>
                  <a:gd name="T5" fmla="*/ 6 h 7"/>
                  <a:gd name="T6" fmla="*/ 11 w 17"/>
                  <a:gd name="T7" fmla="*/ 6 h 7"/>
                  <a:gd name="T8" fmla="*/ 5 w 17"/>
                  <a:gd name="T9" fmla="*/ 6 h 7"/>
                  <a:gd name="T10" fmla="*/ 0 w 17"/>
                  <a:gd name="T11" fmla="*/ 4 h 7"/>
                  <a:gd name="T12" fmla="*/ 2 w 17"/>
                  <a:gd name="T13" fmla="*/ 1 h 7"/>
                  <a:gd name="T14" fmla="*/ 13 w 17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15" y="1"/>
                      <a:pt x="16" y="3"/>
                      <a:pt x="15" y="4"/>
                    </a:cubicBezTo>
                    <a:cubicBezTo>
                      <a:pt x="15" y="6"/>
                      <a:pt x="13" y="6"/>
                      <a:pt x="11" y="6"/>
                    </a:cubicBezTo>
                    <a:lnTo>
                      <a:pt x="11" y="6"/>
                    </a:ln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6" y="0"/>
                      <a:pt x="9" y="0"/>
                      <a:pt x="1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5" name="işľîḓe"/>
              <p:cNvSpPr/>
              <p:nvPr/>
            </p:nvSpPr>
            <p:spPr bwMode="auto">
              <a:xfrm>
                <a:off x="2757714" y="5770899"/>
                <a:ext cx="43087" cy="17211"/>
              </a:xfrm>
              <a:custGeom>
                <a:avLst/>
                <a:gdLst>
                  <a:gd name="T0" fmla="*/ 15 w 20"/>
                  <a:gd name="T1" fmla="*/ 0 h 11"/>
                  <a:gd name="T2" fmla="*/ 19 w 20"/>
                  <a:gd name="T3" fmla="*/ 4 h 11"/>
                  <a:gd name="T4" fmla="*/ 16 w 20"/>
                  <a:gd name="T5" fmla="*/ 7 h 11"/>
                  <a:gd name="T6" fmla="*/ 4 w 20"/>
                  <a:gd name="T7" fmla="*/ 10 h 11"/>
                  <a:gd name="T8" fmla="*/ 3 w 20"/>
                  <a:gd name="T9" fmla="*/ 10 h 11"/>
                  <a:gd name="T10" fmla="*/ 0 w 20"/>
                  <a:gd name="T11" fmla="*/ 7 h 11"/>
                  <a:gd name="T12" fmla="*/ 3 w 20"/>
                  <a:gd name="T13" fmla="*/ 3 h 11"/>
                  <a:gd name="T14" fmla="*/ 15 w 2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1">
                    <a:moveTo>
                      <a:pt x="15" y="0"/>
                    </a:moveTo>
                    <a:cubicBezTo>
                      <a:pt x="16" y="0"/>
                      <a:pt x="18" y="2"/>
                      <a:pt x="19" y="4"/>
                    </a:cubicBezTo>
                    <a:cubicBezTo>
                      <a:pt x="19" y="5"/>
                      <a:pt x="17" y="7"/>
                      <a:pt x="16" y="7"/>
                    </a:cubicBezTo>
                    <a:cubicBezTo>
                      <a:pt x="12" y="8"/>
                      <a:pt x="8" y="9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3" y="3"/>
                    </a:cubicBezTo>
                    <a:cubicBezTo>
                      <a:pt x="6" y="2"/>
                      <a:pt x="11" y="1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6" name="îṡ1íḑe"/>
              <p:cNvSpPr/>
              <p:nvPr/>
            </p:nvSpPr>
            <p:spPr bwMode="auto">
              <a:xfrm>
                <a:off x="4317544" y="5736477"/>
                <a:ext cx="206829" cy="197922"/>
              </a:xfrm>
              <a:custGeom>
                <a:avLst/>
                <a:gdLst>
                  <a:gd name="T0" fmla="*/ 70 w 104"/>
                  <a:gd name="T1" fmla="*/ 74 h 100"/>
                  <a:gd name="T2" fmla="*/ 101 w 104"/>
                  <a:gd name="T3" fmla="*/ 94 h 100"/>
                  <a:gd name="T4" fmla="*/ 102 w 104"/>
                  <a:gd name="T5" fmla="*/ 98 h 100"/>
                  <a:gd name="T6" fmla="*/ 99 w 104"/>
                  <a:gd name="T7" fmla="*/ 99 h 100"/>
                  <a:gd name="T8" fmla="*/ 97 w 104"/>
                  <a:gd name="T9" fmla="*/ 99 h 100"/>
                  <a:gd name="T10" fmla="*/ 67 w 104"/>
                  <a:gd name="T11" fmla="*/ 79 h 100"/>
                  <a:gd name="T12" fmla="*/ 1 w 104"/>
                  <a:gd name="T13" fmla="*/ 4 h 100"/>
                  <a:gd name="T14" fmla="*/ 2 w 104"/>
                  <a:gd name="T15" fmla="*/ 0 h 100"/>
                  <a:gd name="T16" fmla="*/ 6 w 104"/>
                  <a:gd name="T17" fmla="*/ 2 h 100"/>
                  <a:gd name="T18" fmla="*/ 70 w 104"/>
                  <a:gd name="T19" fmla="*/ 7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0">
                    <a:moveTo>
                      <a:pt x="70" y="74"/>
                    </a:moveTo>
                    <a:cubicBezTo>
                      <a:pt x="80" y="80"/>
                      <a:pt x="91" y="86"/>
                      <a:pt x="101" y="94"/>
                    </a:cubicBezTo>
                    <a:cubicBezTo>
                      <a:pt x="102" y="95"/>
                      <a:pt x="103" y="97"/>
                      <a:pt x="102" y="98"/>
                    </a:cubicBezTo>
                    <a:cubicBezTo>
                      <a:pt x="101" y="99"/>
                      <a:pt x="100" y="99"/>
                      <a:pt x="99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87" y="91"/>
                      <a:pt x="77" y="85"/>
                      <a:pt x="67" y="79"/>
                    </a:cubicBezTo>
                    <a:cubicBezTo>
                      <a:pt x="38" y="62"/>
                      <a:pt x="11" y="46"/>
                      <a:pt x="1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0"/>
                      <a:pt x="6" y="2"/>
                    </a:cubicBezTo>
                    <a:cubicBezTo>
                      <a:pt x="16" y="42"/>
                      <a:pt x="41" y="56"/>
                      <a:pt x="70" y="7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7" name="ísḷiďè"/>
              <p:cNvSpPr/>
              <p:nvPr/>
            </p:nvSpPr>
            <p:spPr bwMode="auto">
              <a:xfrm>
                <a:off x="4171043" y="6063483"/>
                <a:ext cx="137886" cy="137687"/>
              </a:xfrm>
              <a:custGeom>
                <a:avLst/>
                <a:gdLst>
                  <a:gd name="T0" fmla="*/ 67 w 71"/>
                  <a:gd name="T1" fmla="*/ 62 h 70"/>
                  <a:gd name="T2" fmla="*/ 70 w 71"/>
                  <a:gd name="T3" fmla="*/ 65 h 70"/>
                  <a:gd name="T4" fmla="*/ 67 w 71"/>
                  <a:gd name="T5" fmla="*/ 69 h 70"/>
                  <a:gd name="T6" fmla="*/ 66 w 71"/>
                  <a:gd name="T7" fmla="*/ 69 h 70"/>
                  <a:gd name="T8" fmla="*/ 1 w 71"/>
                  <a:gd name="T9" fmla="*/ 4 h 70"/>
                  <a:gd name="T10" fmla="*/ 3 w 71"/>
                  <a:gd name="T11" fmla="*/ 0 h 70"/>
                  <a:gd name="T12" fmla="*/ 7 w 71"/>
                  <a:gd name="T13" fmla="*/ 2 h 70"/>
                  <a:gd name="T14" fmla="*/ 66 w 71"/>
                  <a:gd name="T15" fmla="*/ 62 h 70"/>
                  <a:gd name="T16" fmla="*/ 67 w 71"/>
                  <a:gd name="T1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0">
                    <a:moveTo>
                      <a:pt x="67" y="62"/>
                    </a:moveTo>
                    <a:cubicBezTo>
                      <a:pt x="68" y="62"/>
                      <a:pt x="70" y="64"/>
                      <a:pt x="70" y="65"/>
                    </a:cubicBezTo>
                    <a:cubicBezTo>
                      <a:pt x="70" y="68"/>
                      <a:pt x="68" y="69"/>
                      <a:pt x="67" y="69"/>
                    </a:cubicBezTo>
                    <a:cubicBezTo>
                      <a:pt x="67" y="69"/>
                      <a:pt x="67" y="69"/>
                      <a:pt x="66" y="69"/>
                    </a:cubicBezTo>
                    <a:cubicBezTo>
                      <a:pt x="42" y="69"/>
                      <a:pt x="10" y="30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0"/>
                      <a:pt x="7" y="2"/>
                    </a:cubicBezTo>
                    <a:cubicBezTo>
                      <a:pt x="15" y="27"/>
                      <a:pt x="47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30" name="íşļïḋê"/>
            <p:cNvSpPr txBox="1"/>
            <p:nvPr/>
          </p:nvSpPr>
          <p:spPr>
            <a:xfrm>
              <a:off x="673102" y="1135280"/>
              <a:ext cx="5109478" cy="1370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日常售后管理的问题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1" name="îṡļíḋe"/>
            <p:cNvGrpSpPr/>
            <p:nvPr/>
          </p:nvGrpSpPr>
          <p:grpSpPr>
            <a:xfrm>
              <a:off x="6648362" y="1218098"/>
              <a:ext cx="5370875" cy="3677220"/>
              <a:chOff x="5325748" y="571760"/>
              <a:chExt cx="5370875" cy="3677220"/>
            </a:xfrm>
          </p:grpSpPr>
          <p:sp>
            <p:nvSpPr>
              <p:cNvPr id="232" name="íṥlíḋé"/>
              <p:cNvSpPr txBox="1"/>
              <p:nvPr/>
            </p:nvSpPr>
            <p:spPr>
              <a:xfrm>
                <a:off x="5325748" y="617410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1.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3" name="îšḻidè"/>
              <p:cNvSpPr txBox="1"/>
              <p:nvPr/>
            </p:nvSpPr>
            <p:spPr>
              <a:xfrm>
                <a:off x="5325748" y="1263748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4" name="îṩlïḍe"/>
              <p:cNvSpPr txBox="1"/>
              <p:nvPr/>
            </p:nvSpPr>
            <p:spPr>
              <a:xfrm>
                <a:off x="5325748" y="1910086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3.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5" name="îşḷiḑe"/>
              <p:cNvSpPr txBox="1"/>
              <p:nvPr/>
            </p:nvSpPr>
            <p:spPr>
              <a:xfrm>
                <a:off x="5325748" y="2556424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4.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6" name="íŝľïḓè"/>
              <p:cNvSpPr txBox="1"/>
              <p:nvPr/>
            </p:nvSpPr>
            <p:spPr>
              <a:xfrm>
                <a:off x="5325748" y="3202762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38" name="iš1íḋê"/>
              <p:cNvGrpSpPr/>
              <p:nvPr/>
            </p:nvGrpSpPr>
            <p:grpSpPr>
              <a:xfrm>
                <a:off x="5736003" y="571760"/>
                <a:ext cx="4960620" cy="3677220"/>
                <a:chOff x="5736003" y="571760"/>
                <a:chExt cx="6433366" cy="3677220"/>
              </a:xfrm>
            </p:grpSpPr>
            <p:sp>
              <p:nvSpPr>
                <p:cNvPr id="239" name="ï$1íḑé"/>
                <p:cNvSpPr/>
                <p:nvPr/>
              </p:nvSpPr>
              <p:spPr>
                <a:xfrm>
                  <a:off x="5736003" y="57176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流程混乱，客户请求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处理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不及时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工作效率低。</a:t>
                  </a:r>
                </a:p>
              </p:txBody>
            </p:sp>
            <p:cxnSp>
              <p:nvCxnSpPr>
                <p:cNvPr id="240" name="直接连接符 401"/>
                <p:cNvCxnSpPr/>
                <p:nvPr/>
              </p:nvCxnSpPr>
              <p:spPr>
                <a:xfrm>
                  <a:off x="5736003" y="106301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íS1iḍè"/>
                <p:cNvSpPr/>
                <p:nvPr/>
              </p:nvSpPr>
              <p:spPr>
                <a:xfrm>
                  <a:off x="5736003" y="1218190"/>
                  <a:ext cx="6433366" cy="41529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备件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管理不规范，存在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遗失、滥用情况，增加公司运营成本。</a:t>
                  </a:r>
                </a:p>
              </p:txBody>
            </p:sp>
            <p:cxnSp>
              <p:nvCxnSpPr>
                <p:cNvPr id="242" name="直接连接符 404"/>
                <p:cNvCxnSpPr/>
                <p:nvPr/>
              </p:nvCxnSpPr>
              <p:spPr>
                <a:xfrm>
                  <a:off x="5736003" y="171343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iṣļíḍè"/>
                <p:cNvSpPr/>
                <p:nvPr/>
              </p:nvSpPr>
              <p:spPr>
                <a:xfrm>
                  <a:off x="5736003" y="1864436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无法清晰掌握客户服务历史记录，不利于客户关系维护。</a:t>
                  </a:r>
                </a:p>
              </p:txBody>
            </p:sp>
            <p:cxnSp>
              <p:nvCxnSpPr>
                <p:cNvPr id="244" name="直接连接符 407"/>
                <p:cNvCxnSpPr/>
                <p:nvPr/>
              </p:nvCxnSpPr>
              <p:spPr>
                <a:xfrm>
                  <a:off x="5736003" y="236385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i$1idé"/>
                <p:cNvSpPr/>
                <p:nvPr/>
              </p:nvSpPr>
              <p:spPr>
                <a:xfrm>
                  <a:off x="5736003" y="2510774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客户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无法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直观查看售后服务进展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，造成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体验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不佳、满意度下降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6" name="直接连接符 410"/>
                <p:cNvCxnSpPr/>
                <p:nvPr/>
              </p:nvCxnSpPr>
              <p:spPr>
                <a:xfrm>
                  <a:off x="5736003" y="301427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iŝ1îḑê"/>
                <p:cNvSpPr/>
                <p:nvPr/>
              </p:nvSpPr>
              <p:spPr>
                <a:xfrm>
                  <a:off x="5736003" y="3157112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售后服务人员无法准确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掌握售后服务流程进度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8" name="直接连接符 413"/>
                <p:cNvCxnSpPr/>
                <p:nvPr/>
              </p:nvCxnSpPr>
              <p:spPr>
                <a:xfrm>
                  <a:off x="5736003" y="366469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ïś1iďe"/>
                <p:cNvSpPr/>
                <p:nvPr/>
              </p:nvSpPr>
              <p:spPr>
                <a:xfrm>
                  <a:off x="5736003" y="383393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altLang="zh-CN" sz="1200" dirty="0"/>
                </a:p>
              </p:txBody>
            </p:sp>
          </p:grpSp>
        </p:grpSp>
      </p:grpSp>
      <p:sp>
        <p:nvSpPr>
          <p:cNvPr id="450" name="Slide Number Placeholder 3"/>
          <p:cNvSpPr txBox="1"/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直接连接符 413"/>
          <p:cNvCxnSpPr/>
          <p:nvPr/>
        </p:nvCxnSpPr>
        <p:spPr>
          <a:xfrm>
            <a:off x="7060520" y="4895863"/>
            <a:ext cx="446028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70317" y="4514292"/>
            <a:ext cx="3992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售后服务人员工作无法量化，不利于员工绩效考核。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64630" y="445833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5689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6" name="íśľíḋe"/>
          <p:cNvGrpSpPr/>
          <p:nvPr/>
        </p:nvGrpSpPr>
        <p:grpSpPr>
          <a:xfrm>
            <a:off x="5602584" y="3745598"/>
            <a:ext cx="1198794" cy="2401202"/>
            <a:chOff x="5602584" y="4190532"/>
            <a:chExt cx="1198794" cy="2401202"/>
          </a:xfrm>
        </p:grpSpPr>
        <p:sp>
          <p:nvSpPr>
            <p:cNvPr id="92" name="ïṩļíḑe"/>
            <p:cNvSpPr/>
            <p:nvPr/>
          </p:nvSpPr>
          <p:spPr bwMode="auto">
            <a:xfrm>
              <a:off x="6494488" y="6351610"/>
              <a:ext cx="297297" cy="240124"/>
            </a:xfrm>
            <a:custGeom>
              <a:avLst/>
              <a:gdLst>
                <a:gd name="T0" fmla="*/ 4 w 138"/>
                <a:gd name="T1" fmla="*/ 14 h 110"/>
                <a:gd name="T2" fmla="*/ 122 w 138"/>
                <a:gd name="T3" fmla="*/ 71 h 110"/>
                <a:gd name="T4" fmla="*/ 134 w 138"/>
                <a:gd name="T5" fmla="*/ 53 h 110"/>
                <a:gd name="T6" fmla="*/ 136 w 138"/>
                <a:gd name="T7" fmla="*/ 76 h 110"/>
                <a:gd name="T8" fmla="*/ 112 w 138"/>
                <a:gd name="T9" fmla="*/ 104 h 110"/>
                <a:gd name="T10" fmla="*/ 33 w 138"/>
                <a:gd name="T11" fmla="*/ 84 h 110"/>
                <a:gd name="T12" fmla="*/ 2 w 138"/>
                <a:gd name="T13" fmla="*/ 47 h 110"/>
                <a:gd name="T14" fmla="*/ 4 w 138"/>
                <a:gd name="T15" fmla="*/ 1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10">
                  <a:moveTo>
                    <a:pt x="4" y="14"/>
                  </a:moveTo>
                  <a:cubicBezTo>
                    <a:pt x="4" y="14"/>
                    <a:pt x="66" y="88"/>
                    <a:pt x="122" y="71"/>
                  </a:cubicBezTo>
                  <a:cubicBezTo>
                    <a:pt x="127" y="70"/>
                    <a:pt x="134" y="53"/>
                    <a:pt x="134" y="53"/>
                  </a:cubicBezTo>
                  <a:cubicBezTo>
                    <a:pt x="134" y="53"/>
                    <a:pt x="137" y="59"/>
                    <a:pt x="136" y="76"/>
                  </a:cubicBezTo>
                  <a:cubicBezTo>
                    <a:pt x="135" y="87"/>
                    <a:pt x="123" y="99"/>
                    <a:pt x="112" y="104"/>
                  </a:cubicBezTo>
                  <a:cubicBezTo>
                    <a:pt x="102" y="109"/>
                    <a:pt x="57" y="102"/>
                    <a:pt x="33" y="84"/>
                  </a:cubicBezTo>
                  <a:cubicBezTo>
                    <a:pt x="24" y="77"/>
                    <a:pt x="7" y="65"/>
                    <a:pt x="2" y="47"/>
                  </a:cubicBezTo>
                  <a:cubicBezTo>
                    <a:pt x="0" y="42"/>
                    <a:pt x="3" y="0"/>
                    <a:pt x="4" y="14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3" name="íS1ïḑé"/>
            <p:cNvSpPr/>
            <p:nvPr/>
          </p:nvSpPr>
          <p:spPr bwMode="auto">
            <a:xfrm>
              <a:off x="6494488" y="6370819"/>
              <a:ext cx="306890" cy="220914"/>
            </a:xfrm>
            <a:custGeom>
              <a:avLst/>
              <a:gdLst>
                <a:gd name="T0" fmla="*/ 6 w 141"/>
                <a:gd name="T1" fmla="*/ 11 h 101"/>
                <a:gd name="T2" fmla="*/ 5 w 141"/>
                <a:gd name="T3" fmla="*/ 38 h 101"/>
                <a:gd name="T4" fmla="*/ 34 w 141"/>
                <a:gd name="T5" fmla="*/ 72 h 101"/>
                <a:gd name="T6" fmla="*/ 35 w 141"/>
                <a:gd name="T7" fmla="*/ 73 h 101"/>
                <a:gd name="T8" fmla="*/ 102 w 141"/>
                <a:gd name="T9" fmla="*/ 95 h 101"/>
                <a:gd name="T10" fmla="*/ 111 w 141"/>
                <a:gd name="T11" fmla="*/ 93 h 101"/>
                <a:gd name="T12" fmla="*/ 133 w 141"/>
                <a:gd name="T13" fmla="*/ 67 h 101"/>
                <a:gd name="T14" fmla="*/ 133 w 141"/>
                <a:gd name="T15" fmla="*/ 52 h 101"/>
                <a:gd name="T16" fmla="*/ 123 w 141"/>
                <a:gd name="T17" fmla="*/ 65 h 101"/>
                <a:gd name="T18" fmla="*/ 105 w 141"/>
                <a:gd name="T19" fmla="*/ 67 h 101"/>
                <a:gd name="T20" fmla="*/ 6 w 141"/>
                <a:gd name="T21" fmla="*/ 11 h 101"/>
                <a:gd name="T22" fmla="*/ 102 w 141"/>
                <a:gd name="T23" fmla="*/ 100 h 101"/>
                <a:gd name="T24" fmla="*/ 33 w 141"/>
                <a:gd name="T25" fmla="*/ 77 h 101"/>
                <a:gd name="T26" fmla="*/ 31 w 141"/>
                <a:gd name="T27" fmla="*/ 76 h 101"/>
                <a:gd name="T28" fmla="*/ 1 w 141"/>
                <a:gd name="T29" fmla="*/ 39 h 101"/>
                <a:gd name="T30" fmla="*/ 2 w 141"/>
                <a:gd name="T31" fmla="*/ 1 h 101"/>
                <a:gd name="T32" fmla="*/ 4 w 141"/>
                <a:gd name="T33" fmla="*/ 0 h 101"/>
                <a:gd name="T34" fmla="*/ 7 w 141"/>
                <a:gd name="T35" fmla="*/ 5 h 101"/>
                <a:gd name="T36" fmla="*/ 105 w 141"/>
                <a:gd name="T37" fmla="*/ 62 h 101"/>
                <a:gd name="T38" fmla="*/ 122 w 141"/>
                <a:gd name="T39" fmla="*/ 60 h 101"/>
                <a:gd name="T40" fmla="*/ 132 w 141"/>
                <a:gd name="T41" fmla="*/ 43 h 101"/>
                <a:gd name="T42" fmla="*/ 134 w 141"/>
                <a:gd name="T43" fmla="*/ 42 h 101"/>
                <a:gd name="T44" fmla="*/ 136 w 141"/>
                <a:gd name="T45" fmla="*/ 43 h 101"/>
                <a:gd name="T46" fmla="*/ 138 w 141"/>
                <a:gd name="T47" fmla="*/ 67 h 101"/>
                <a:gd name="T48" fmla="*/ 114 w 141"/>
                <a:gd name="T49" fmla="*/ 98 h 101"/>
                <a:gd name="T50" fmla="*/ 102 w 141"/>
                <a:gd name="T51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01">
                  <a:moveTo>
                    <a:pt x="6" y="11"/>
                  </a:moveTo>
                  <a:cubicBezTo>
                    <a:pt x="5" y="20"/>
                    <a:pt x="5" y="35"/>
                    <a:pt x="5" y="38"/>
                  </a:cubicBezTo>
                  <a:cubicBezTo>
                    <a:pt x="10" y="54"/>
                    <a:pt x="25" y="66"/>
                    <a:pt x="34" y="72"/>
                  </a:cubicBezTo>
                  <a:lnTo>
                    <a:pt x="35" y="73"/>
                  </a:lnTo>
                  <a:cubicBezTo>
                    <a:pt x="53" y="87"/>
                    <a:pt x="84" y="95"/>
                    <a:pt x="102" y="95"/>
                  </a:cubicBezTo>
                  <a:cubicBezTo>
                    <a:pt x="108" y="95"/>
                    <a:pt x="110" y="94"/>
                    <a:pt x="111" y="93"/>
                  </a:cubicBezTo>
                  <a:cubicBezTo>
                    <a:pt x="122" y="88"/>
                    <a:pt x="133" y="77"/>
                    <a:pt x="133" y="67"/>
                  </a:cubicBezTo>
                  <a:cubicBezTo>
                    <a:pt x="134" y="60"/>
                    <a:pt x="134" y="55"/>
                    <a:pt x="133" y="52"/>
                  </a:cubicBezTo>
                  <a:cubicBezTo>
                    <a:pt x="131" y="57"/>
                    <a:pt x="126" y="63"/>
                    <a:pt x="123" y="65"/>
                  </a:cubicBezTo>
                  <a:cubicBezTo>
                    <a:pt x="117" y="67"/>
                    <a:pt x="111" y="67"/>
                    <a:pt x="105" y="67"/>
                  </a:cubicBezTo>
                  <a:cubicBezTo>
                    <a:pt x="60" y="67"/>
                    <a:pt x="18" y="24"/>
                    <a:pt x="6" y="11"/>
                  </a:cubicBezTo>
                  <a:close/>
                  <a:moveTo>
                    <a:pt x="102" y="100"/>
                  </a:moveTo>
                  <a:cubicBezTo>
                    <a:pt x="83" y="100"/>
                    <a:pt x="51" y="91"/>
                    <a:pt x="33" y="77"/>
                  </a:cubicBezTo>
                  <a:lnTo>
                    <a:pt x="31" y="76"/>
                  </a:lnTo>
                  <a:cubicBezTo>
                    <a:pt x="22" y="69"/>
                    <a:pt x="5" y="57"/>
                    <a:pt x="1" y="39"/>
                  </a:cubicBezTo>
                  <a:cubicBezTo>
                    <a:pt x="0" y="36"/>
                    <a:pt x="0" y="4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7" y="0"/>
                    <a:pt x="7" y="2"/>
                    <a:pt x="7" y="5"/>
                  </a:cubicBezTo>
                  <a:cubicBezTo>
                    <a:pt x="13" y="11"/>
                    <a:pt x="59" y="62"/>
                    <a:pt x="105" y="62"/>
                  </a:cubicBezTo>
                  <a:cubicBezTo>
                    <a:pt x="110" y="62"/>
                    <a:pt x="116" y="62"/>
                    <a:pt x="122" y="60"/>
                  </a:cubicBezTo>
                  <a:cubicBezTo>
                    <a:pt x="124" y="59"/>
                    <a:pt x="128" y="51"/>
                    <a:pt x="132" y="43"/>
                  </a:cubicBezTo>
                  <a:cubicBezTo>
                    <a:pt x="132" y="42"/>
                    <a:pt x="133" y="42"/>
                    <a:pt x="134" y="42"/>
                  </a:cubicBezTo>
                  <a:cubicBezTo>
                    <a:pt x="135" y="42"/>
                    <a:pt x="136" y="42"/>
                    <a:pt x="136" y="43"/>
                  </a:cubicBezTo>
                  <a:cubicBezTo>
                    <a:pt x="137" y="43"/>
                    <a:pt x="140" y="50"/>
                    <a:pt x="138" y="67"/>
                  </a:cubicBezTo>
                  <a:cubicBezTo>
                    <a:pt x="138" y="80"/>
                    <a:pt x="125" y="92"/>
                    <a:pt x="114" y="98"/>
                  </a:cubicBezTo>
                  <a:cubicBezTo>
                    <a:pt x="111" y="99"/>
                    <a:pt x="107" y="100"/>
                    <a:pt x="102" y="100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4" name="îṥḻïḍè"/>
            <p:cNvSpPr/>
            <p:nvPr/>
          </p:nvSpPr>
          <p:spPr bwMode="auto">
            <a:xfrm>
              <a:off x="6436946" y="6197932"/>
              <a:ext cx="364432" cy="364982"/>
            </a:xfrm>
            <a:custGeom>
              <a:avLst/>
              <a:gdLst>
                <a:gd name="T0" fmla="*/ 0 w 166"/>
                <a:gd name="T1" fmla="*/ 12 h 166"/>
                <a:gd name="T2" fmla="*/ 1 w 166"/>
                <a:gd name="T3" fmla="*/ 11 h 166"/>
                <a:gd name="T4" fmla="*/ 117 w 166"/>
                <a:gd name="T5" fmla="*/ 5 h 166"/>
                <a:gd name="T6" fmla="*/ 145 w 166"/>
                <a:gd name="T7" fmla="*/ 60 h 166"/>
                <a:gd name="T8" fmla="*/ 149 w 166"/>
                <a:gd name="T9" fmla="*/ 66 h 166"/>
                <a:gd name="T10" fmla="*/ 164 w 166"/>
                <a:gd name="T11" fmla="*/ 129 h 166"/>
                <a:gd name="T12" fmla="*/ 131 w 166"/>
                <a:gd name="T13" fmla="*/ 162 h 166"/>
                <a:gd name="T14" fmla="*/ 57 w 166"/>
                <a:gd name="T15" fmla="*/ 134 h 166"/>
                <a:gd name="T16" fmla="*/ 27 w 166"/>
                <a:gd name="T17" fmla="*/ 69 h 166"/>
                <a:gd name="T18" fmla="*/ 3 w 166"/>
                <a:gd name="T19" fmla="*/ 30 h 166"/>
                <a:gd name="T20" fmla="*/ 0 w 166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6">
                  <a:moveTo>
                    <a:pt x="0" y="12"/>
                  </a:moveTo>
                  <a:lnTo>
                    <a:pt x="1" y="11"/>
                  </a:lnTo>
                  <a:cubicBezTo>
                    <a:pt x="1" y="11"/>
                    <a:pt x="115" y="0"/>
                    <a:pt x="117" y="5"/>
                  </a:cubicBezTo>
                  <a:cubicBezTo>
                    <a:pt x="120" y="10"/>
                    <a:pt x="135" y="44"/>
                    <a:pt x="145" y="60"/>
                  </a:cubicBezTo>
                  <a:cubicBezTo>
                    <a:pt x="147" y="62"/>
                    <a:pt x="148" y="64"/>
                    <a:pt x="149" y="66"/>
                  </a:cubicBezTo>
                  <a:cubicBezTo>
                    <a:pt x="158" y="77"/>
                    <a:pt x="165" y="114"/>
                    <a:pt x="164" y="129"/>
                  </a:cubicBezTo>
                  <a:cubicBezTo>
                    <a:pt x="163" y="144"/>
                    <a:pt x="152" y="158"/>
                    <a:pt x="131" y="162"/>
                  </a:cubicBezTo>
                  <a:cubicBezTo>
                    <a:pt x="111" y="165"/>
                    <a:pt x="84" y="155"/>
                    <a:pt x="57" y="134"/>
                  </a:cubicBezTo>
                  <a:cubicBezTo>
                    <a:pt x="34" y="116"/>
                    <a:pt x="28" y="80"/>
                    <a:pt x="27" y="69"/>
                  </a:cubicBezTo>
                  <a:cubicBezTo>
                    <a:pt x="26" y="58"/>
                    <a:pt x="4" y="31"/>
                    <a:pt x="3" y="30"/>
                  </a:cubicBezTo>
                  <a:lnTo>
                    <a:pt x="0" y="12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5" name="íšľíde"/>
            <p:cNvSpPr/>
            <p:nvPr/>
          </p:nvSpPr>
          <p:spPr bwMode="auto">
            <a:xfrm>
              <a:off x="6427352" y="6197932"/>
              <a:ext cx="374026" cy="364982"/>
            </a:xfrm>
            <a:custGeom>
              <a:avLst/>
              <a:gdLst>
                <a:gd name="T0" fmla="*/ 8 w 170"/>
                <a:gd name="T1" fmla="*/ 30 h 167"/>
                <a:gd name="T2" fmla="*/ 32 w 170"/>
                <a:gd name="T3" fmla="*/ 70 h 167"/>
                <a:gd name="T4" fmla="*/ 61 w 170"/>
                <a:gd name="T5" fmla="*/ 133 h 167"/>
                <a:gd name="T6" fmla="*/ 133 w 170"/>
                <a:gd name="T7" fmla="*/ 160 h 167"/>
                <a:gd name="T8" fmla="*/ 164 w 170"/>
                <a:gd name="T9" fmla="*/ 130 h 167"/>
                <a:gd name="T10" fmla="*/ 149 w 170"/>
                <a:gd name="T11" fmla="*/ 68 h 167"/>
                <a:gd name="T12" fmla="*/ 145 w 170"/>
                <a:gd name="T13" fmla="*/ 62 h 167"/>
                <a:gd name="T14" fmla="*/ 118 w 170"/>
                <a:gd name="T15" fmla="*/ 8 h 167"/>
                <a:gd name="T16" fmla="*/ 5 w 170"/>
                <a:gd name="T17" fmla="*/ 14 h 167"/>
                <a:gd name="T18" fmla="*/ 8 w 170"/>
                <a:gd name="T19" fmla="*/ 30 h 167"/>
                <a:gd name="T20" fmla="*/ 125 w 170"/>
                <a:gd name="T21" fmla="*/ 166 h 167"/>
                <a:gd name="T22" fmla="*/ 57 w 170"/>
                <a:gd name="T23" fmla="*/ 137 h 167"/>
                <a:gd name="T24" fmla="*/ 28 w 170"/>
                <a:gd name="T25" fmla="*/ 70 h 167"/>
                <a:gd name="T26" fmla="*/ 4 w 170"/>
                <a:gd name="T27" fmla="*/ 33 h 167"/>
                <a:gd name="T28" fmla="*/ 4 w 170"/>
                <a:gd name="T29" fmla="*/ 32 h 167"/>
                <a:gd name="T30" fmla="*/ 3 w 170"/>
                <a:gd name="T31" fmla="*/ 31 h 167"/>
                <a:gd name="T32" fmla="*/ 1 w 170"/>
                <a:gd name="T33" fmla="*/ 13 h 167"/>
                <a:gd name="T34" fmla="*/ 2 w 170"/>
                <a:gd name="T35" fmla="*/ 11 h 167"/>
                <a:gd name="T36" fmla="*/ 4 w 170"/>
                <a:gd name="T37" fmla="*/ 9 h 167"/>
                <a:gd name="T38" fmla="*/ 61 w 170"/>
                <a:gd name="T39" fmla="*/ 4 h 167"/>
                <a:gd name="T40" fmla="*/ 122 w 170"/>
                <a:gd name="T41" fmla="*/ 5 h 167"/>
                <a:gd name="T42" fmla="*/ 149 w 170"/>
                <a:gd name="T43" fmla="*/ 60 h 167"/>
                <a:gd name="T44" fmla="*/ 153 w 170"/>
                <a:gd name="T45" fmla="*/ 65 h 167"/>
                <a:gd name="T46" fmla="*/ 169 w 170"/>
                <a:gd name="T47" fmla="*/ 130 h 167"/>
                <a:gd name="T48" fmla="*/ 134 w 170"/>
                <a:gd name="T49" fmla="*/ 165 h 167"/>
                <a:gd name="T50" fmla="*/ 125 w 170"/>
                <a:gd name="T51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0" h="167">
                  <a:moveTo>
                    <a:pt x="8" y="30"/>
                  </a:moveTo>
                  <a:cubicBezTo>
                    <a:pt x="15" y="39"/>
                    <a:pt x="31" y="60"/>
                    <a:pt x="32" y="70"/>
                  </a:cubicBezTo>
                  <a:cubicBezTo>
                    <a:pt x="34" y="83"/>
                    <a:pt x="40" y="117"/>
                    <a:pt x="61" y="133"/>
                  </a:cubicBezTo>
                  <a:cubicBezTo>
                    <a:pt x="86" y="154"/>
                    <a:pt x="113" y="164"/>
                    <a:pt x="133" y="160"/>
                  </a:cubicBezTo>
                  <a:cubicBezTo>
                    <a:pt x="153" y="157"/>
                    <a:pt x="163" y="143"/>
                    <a:pt x="164" y="130"/>
                  </a:cubicBezTo>
                  <a:cubicBezTo>
                    <a:pt x="164" y="115"/>
                    <a:pt x="158" y="78"/>
                    <a:pt x="149" y="68"/>
                  </a:cubicBezTo>
                  <a:cubicBezTo>
                    <a:pt x="148" y="67"/>
                    <a:pt x="147" y="65"/>
                    <a:pt x="145" y="62"/>
                  </a:cubicBezTo>
                  <a:cubicBezTo>
                    <a:pt x="136" y="47"/>
                    <a:pt x="120" y="14"/>
                    <a:pt x="118" y="8"/>
                  </a:cubicBezTo>
                  <a:cubicBezTo>
                    <a:pt x="111" y="5"/>
                    <a:pt x="55" y="9"/>
                    <a:pt x="5" y="14"/>
                  </a:cubicBezTo>
                  <a:lnTo>
                    <a:pt x="8" y="30"/>
                  </a:lnTo>
                  <a:close/>
                  <a:moveTo>
                    <a:pt x="125" y="166"/>
                  </a:moveTo>
                  <a:cubicBezTo>
                    <a:pt x="105" y="166"/>
                    <a:pt x="81" y="156"/>
                    <a:pt x="57" y="137"/>
                  </a:cubicBezTo>
                  <a:cubicBezTo>
                    <a:pt x="35" y="119"/>
                    <a:pt x="29" y="85"/>
                    <a:pt x="28" y="70"/>
                  </a:cubicBezTo>
                  <a:cubicBezTo>
                    <a:pt x="27" y="63"/>
                    <a:pt x="15" y="46"/>
                    <a:pt x="4" y="33"/>
                  </a:cubicBezTo>
                  <a:lnTo>
                    <a:pt x="4" y="32"/>
                  </a:lnTo>
                  <a:cubicBezTo>
                    <a:pt x="3" y="32"/>
                    <a:pt x="3" y="32"/>
                    <a:pt x="3" y="31"/>
                  </a:cubicBezTo>
                  <a:lnTo>
                    <a:pt x="1" y="13"/>
                  </a:lnTo>
                  <a:cubicBezTo>
                    <a:pt x="0" y="12"/>
                    <a:pt x="1" y="11"/>
                    <a:pt x="2" y="11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4" y="9"/>
                    <a:pt x="32" y="6"/>
                    <a:pt x="61" y="4"/>
                  </a:cubicBezTo>
                  <a:cubicBezTo>
                    <a:pt x="120" y="0"/>
                    <a:pt x="121" y="3"/>
                    <a:pt x="122" y="5"/>
                  </a:cubicBezTo>
                  <a:cubicBezTo>
                    <a:pt x="124" y="10"/>
                    <a:pt x="140" y="44"/>
                    <a:pt x="149" y="60"/>
                  </a:cubicBezTo>
                  <a:cubicBezTo>
                    <a:pt x="151" y="62"/>
                    <a:pt x="152" y="64"/>
                    <a:pt x="153" y="65"/>
                  </a:cubicBezTo>
                  <a:cubicBezTo>
                    <a:pt x="162" y="77"/>
                    <a:pt x="169" y="116"/>
                    <a:pt x="169" y="130"/>
                  </a:cubicBezTo>
                  <a:cubicBezTo>
                    <a:pt x="168" y="147"/>
                    <a:pt x="154" y="162"/>
                    <a:pt x="134" y="165"/>
                  </a:cubicBezTo>
                  <a:cubicBezTo>
                    <a:pt x="131" y="166"/>
                    <a:pt x="128" y="166"/>
                    <a:pt x="125" y="166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6" name="ïśliḓe"/>
            <p:cNvSpPr/>
            <p:nvPr/>
          </p:nvSpPr>
          <p:spPr bwMode="auto">
            <a:xfrm>
              <a:off x="6427352" y="6245960"/>
              <a:ext cx="86316" cy="115258"/>
            </a:xfrm>
            <a:custGeom>
              <a:avLst/>
              <a:gdLst>
                <a:gd name="T0" fmla="*/ 3 w 39"/>
                <a:gd name="T1" fmla="*/ 0 h 55"/>
                <a:gd name="T2" fmla="*/ 34 w 39"/>
                <a:gd name="T3" fmla="*/ 15 h 55"/>
                <a:gd name="T4" fmla="*/ 35 w 39"/>
                <a:gd name="T5" fmla="*/ 51 h 55"/>
                <a:gd name="T6" fmla="*/ 20 w 39"/>
                <a:gd name="T7" fmla="*/ 54 h 55"/>
                <a:gd name="T8" fmla="*/ 0 w 39"/>
                <a:gd name="T9" fmla="*/ 29 h 55"/>
                <a:gd name="T10" fmla="*/ 3 w 39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3" y="0"/>
                  </a:moveTo>
                  <a:cubicBezTo>
                    <a:pt x="3" y="0"/>
                    <a:pt x="31" y="11"/>
                    <a:pt x="34" y="15"/>
                  </a:cubicBezTo>
                  <a:cubicBezTo>
                    <a:pt x="38" y="19"/>
                    <a:pt x="38" y="48"/>
                    <a:pt x="35" y="51"/>
                  </a:cubicBezTo>
                  <a:cubicBezTo>
                    <a:pt x="31" y="53"/>
                    <a:pt x="23" y="54"/>
                    <a:pt x="20" y="54"/>
                  </a:cubicBezTo>
                  <a:cubicBezTo>
                    <a:pt x="18" y="54"/>
                    <a:pt x="0" y="29"/>
                    <a:pt x="0" y="29"/>
                  </a:cubicBezTo>
                  <a:lnTo>
                    <a:pt x="3" y="0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7" name="iṥḻïḓé"/>
            <p:cNvSpPr/>
            <p:nvPr/>
          </p:nvSpPr>
          <p:spPr bwMode="auto">
            <a:xfrm>
              <a:off x="6417765" y="6236353"/>
              <a:ext cx="95904" cy="134468"/>
            </a:xfrm>
            <a:custGeom>
              <a:avLst/>
              <a:gdLst>
                <a:gd name="T0" fmla="*/ 5 w 44"/>
                <a:gd name="T1" fmla="*/ 31 h 61"/>
                <a:gd name="T2" fmla="*/ 23 w 44"/>
                <a:gd name="T3" fmla="*/ 55 h 61"/>
                <a:gd name="T4" fmla="*/ 36 w 44"/>
                <a:gd name="T5" fmla="*/ 52 h 61"/>
                <a:gd name="T6" fmla="*/ 35 w 44"/>
                <a:gd name="T7" fmla="*/ 20 h 61"/>
                <a:gd name="T8" fmla="*/ 8 w 44"/>
                <a:gd name="T9" fmla="*/ 6 h 61"/>
                <a:gd name="T10" fmla="*/ 5 w 44"/>
                <a:gd name="T11" fmla="*/ 31 h 61"/>
                <a:gd name="T12" fmla="*/ 23 w 44"/>
                <a:gd name="T13" fmla="*/ 60 h 61"/>
                <a:gd name="T14" fmla="*/ 1 w 44"/>
                <a:gd name="T15" fmla="*/ 33 h 61"/>
                <a:gd name="T16" fmla="*/ 0 w 44"/>
                <a:gd name="T17" fmla="*/ 32 h 61"/>
                <a:gd name="T18" fmla="*/ 3 w 44"/>
                <a:gd name="T19" fmla="*/ 3 h 61"/>
                <a:gd name="T20" fmla="*/ 5 w 44"/>
                <a:gd name="T21" fmla="*/ 1 h 61"/>
                <a:gd name="T22" fmla="*/ 7 w 44"/>
                <a:gd name="T23" fmla="*/ 1 h 61"/>
                <a:gd name="T24" fmla="*/ 39 w 44"/>
                <a:gd name="T25" fmla="*/ 17 h 61"/>
                <a:gd name="T26" fmla="*/ 42 w 44"/>
                <a:gd name="T27" fmla="*/ 47 h 61"/>
                <a:gd name="T28" fmla="*/ 39 w 44"/>
                <a:gd name="T29" fmla="*/ 56 h 61"/>
                <a:gd name="T30" fmla="*/ 23 w 44"/>
                <a:gd name="T31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61">
                  <a:moveTo>
                    <a:pt x="5" y="31"/>
                  </a:moveTo>
                  <a:cubicBezTo>
                    <a:pt x="12" y="42"/>
                    <a:pt x="21" y="53"/>
                    <a:pt x="23" y="55"/>
                  </a:cubicBezTo>
                  <a:cubicBezTo>
                    <a:pt x="28" y="55"/>
                    <a:pt x="33" y="54"/>
                    <a:pt x="36" y="52"/>
                  </a:cubicBezTo>
                  <a:cubicBezTo>
                    <a:pt x="38" y="49"/>
                    <a:pt x="38" y="23"/>
                    <a:pt x="35" y="20"/>
                  </a:cubicBezTo>
                  <a:cubicBezTo>
                    <a:pt x="33" y="18"/>
                    <a:pt x="21" y="12"/>
                    <a:pt x="8" y="6"/>
                  </a:cubicBezTo>
                  <a:lnTo>
                    <a:pt x="5" y="31"/>
                  </a:lnTo>
                  <a:close/>
                  <a:moveTo>
                    <a:pt x="23" y="60"/>
                  </a:moveTo>
                  <a:cubicBezTo>
                    <a:pt x="22" y="60"/>
                    <a:pt x="19" y="60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lnTo>
                    <a:pt x="3" y="3"/>
                  </a:lnTo>
                  <a:cubicBezTo>
                    <a:pt x="4" y="2"/>
                    <a:pt x="4" y="1"/>
                    <a:pt x="5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12" y="3"/>
                    <a:pt x="35" y="12"/>
                    <a:pt x="39" y="17"/>
                  </a:cubicBezTo>
                  <a:cubicBezTo>
                    <a:pt x="42" y="21"/>
                    <a:pt x="43" y="39"/>
                    <a:pt x="42" y="47"/>
                  </a:cubicBezTo>
                  <a:cubicBezTo>
                    <a:pt x="41" y="53"/>
                    <a:pt x="40" y="55"/>
                    <a:pt x="39" y="56"/>
                  </a:cubicBezTo>
                  <a:cubicBezTo>
                    <a:pt x="34" y="59"/>
                    <a:pt x="26" y="60"/>
                    <a:pt x="23" y="60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8" name="íṣ1íḑe"/>
            <p:cNvSpPr/>
            <p:nvPr/>
          </p:nvSpPr>
          <p:spPr bwMode="auto">
            <a:xfrm>
              <a:off x="6638340" y="6188331"/>
              <a:ext cx="115084" cy="134468"/>
            </a:xfrm>
            <a:custGeom>
              <a:avLst/>
              <a:gdLst>
                <a:gd name="T0" fmla="*/ 22 w 52"/>
                <a:gd name="T1" fmla="*/ 52 h 63"/>
                <a:gd name="T2" fmla="*/ 0 w 52"/>
                <a:gd name="T3" fmla="*/ 2 h 63"/>
                <a:gd name="T4" fmla="*/ 20 w 52"/>
                <a:gd name="T5" fmla="*/ 7 h 63"/>
                <a:gd name="T6" fmla="*/ 51 w 52"/>
                <a:gd name="T7" fmla="*/ 62 h 63"/>
                <a:gd name="T8" fmla="*/ 22 w 5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3">
                  <a:moveTo>
                    <a:pt x="22" y="52"/>
                  </a:moveTo>
                  <a:cubicBezTo>
                    <a:pt x="22" y="52"/>
                    <a:pt x="0" y="3"/>
                    <a:pt x="0" y="2"/>
                  </a:cubicBezTo>
                  <a:cubicBezTo>
                    <a:pt x="1" y="1"/>
                    <a:pt x="13" y="0"/>
                    <a:pt x="20" y="7"/>
                  </a:cubicBezTo>
                  <a:cubicBezTo>
                    <a:pt x="26" y="14"/>
                    <a:pt x="51" y="62"/>
                    <a:pt x="51" y="62"/>
                  </a:cubicBezTo>
                  <a:lnTo>
                    <a:pt x="22" y="52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9" name="îşḷïďè"/>
            <p:cNvSpPr/>
            <p:nvPr/>
          </p:nvSpPr>
          <p:spPr bwMode="auto">
            <a:xfrm>
              <a:off x="6628753" y="6188331"/>
              <a:ext cx="124672" cy="144069"/>
            </a:xfrm>
            <a:custGeom>
              <a:avLst/>
              <a:gdLst>
                <a:gd name="T0" fmla="*/ 27 w 58"/>
                <a:gd name="T1" fmla="*/ 50 h 66"/>
                <a:gd name="T2" fmla="*/ 49 w 58"/>
                <a:gd name="T3" fmla="*/ 58 h 66"/>
                <a:gd name="T4" fmla="*/ 21 w 58"/>
                <a:gd name="T5" fmla="*/ 9 h 66"/>
                <a:gd name="T6" fmla="*/ 8 w 58"/>
                <a:gd name="T7" fmla="*/ 4 h 66"/>
                <a:gd name="T8" fmla="*/ 6 w 58"/>
                <a:gd name="T9" fmla="*/ 4 h 66"/>
                <a:gd name="T10" fmla="*/ 27 w 58"/>
                <a:gd name="T11" fmla="*/ 50 h 66"/>
                <a:gd name="T12" fmla="*/ 54 w 58"/>
                <a:gd name="T13" fmla="*/ 65 h 66"/>
                <a:gd name="T14" fmla="*/ 53 w 58"/>
                <a:gd name="T15" fmla="*/ 65 h 66"/>
                <a:gd name="T16" fmla="*/ 24 w 58"/>
                <a:gd name="T17" fmla="*/ 55 h 66"/>
                <a:gd name="T18" fmla="*/ 23 w 58"/>
                <a:gd name="T19" fmla="*/ 54 h 66"/>
                <a:gd name="T20" fmla="*/ 0 w 58"/>
                <a:gd name="T21" fmla="*/ 2 h 66"/>
                <a:gd name="T22" fmla="*/ 8 w 58"/>
                <a:gd name="T23" fmla="*/ 0 h 66"/>
                <a:gd name="T24" fmla="*/ 24 w 58"/>
                <a:gd name="T25" fmla="*/ 6 h 66"/>
                <a:gd name="T26" fmla="*/ 56 w 58"/>
                <a:gd name="T27" fmla="*/ 62 h 66"/>
                <a:gd name="T28" fmla="*/ 57 w 58"/>
                <a:gd name="T29" fmla="*/ 63 h 66"/>
                <a:gd name="T30" fmla="*/ 54 w 58"/>
                <a:gd name="T31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6">
                  <a:moveTo>
                    <a:pt x="27" y="50"/>
                  </a:moveTo>
                  <a:lnTo>
                    <a:pt x="49" y="58"/>
                  </a:lnTo>
                  <a:cubicBezTo>
                    <a:pt x="40" y="41"/>
                    <a:pt x="25" y="14"/>
                    <a:pt x="21" y="9"/>
                  </a:cubicBezTo>
                  <a:cubicBezTo>
                    <a:pt x="17" y="5"/>
                    <a:pt x="11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9" y="12"/>
                    <a:pt x="19" y="35"/>
                    <a:pt x="27" y="50"/>
                  </a:cubicBezTo>
                  <a:close/>
                  <a:moveTo>
                    <a:pt x="54" y="65"/>
                  </a:moveTo>
                  <a:lnTo>
                    <a:pt x="53" y="65"/>
                  </a:lnTo>
                  <a:lnTo>
                    <a:pt x="24" y="55"/>
                  </a:lnTo>
                  <a:cubicBezTo>
                    <a:pt x="23" y="55"/>
                    <a:pt x="23" y="54"/>
                    <a:pt x="23" y="5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2"/>
                    <a:pt x="1" y="0"/>
                    <a:pt x="8" y="0"/>
                  </a:cubicBezTo>
                  <a:cubicBezTo>
                    <a:pt x="11" y="0"/>
                    <a:pt x="19" y="0"/>
                    <a:pt x="24" y="6"/>
                  </a:cubicBezTo>
                  <a:cubicBezTo>
                    <a:pt x="31" y="13"/>
                    <a:pt x="53" y="57"/>
                    <a:pt x="56" y="62"/>
                  </a:cubicBezTo>
                  <a:cubicBezTo>
                    <a:pt x="56" y="62"/>
                    <a:pt x="57" y="62"/>
                    <a:pt x="57" y="63"/>
                  </a:cubicBezTo>
                  <a:cubicBezTo>
                    <a:pt x="57" y="64"/>
                    <a:pt x="56" y="65"/>
                    <a:pt x="54" y="65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0" name="ïś1íde"/>
            <p:cNvSpPr/>
            <p:nvPr/>
          </p:nvSpPr>
          <p:spPr bwMode="auto">
            <a:xfrm>
              <a:off x="6513669" y="6188331"/>
              <a:ext cx="163033" cy="144069"/>
            </a:xfrm>
            <a:custGeom>
              <a:avLst/>
              <a:gdLst>
                <a:gd name="T0" fmla="*/ 24 w 73"/>
                <a:gd name="T1" fmla="*/ 65 h 66"/>
                <a:gd name="T2" fmla="*/ 1 w 73"/>
                <a:gd name="T3" fmla="*/ 7 h 66"/>
                <a:gd name="T4" fmla="*/ 52 w 73"/>
                <a:gd name="T5" fmla="*/ 5 h 66"/>
                <a:gd name="T6" fmla="*/ 64 w 73"/>
                <a:gd name="T7" fmla="*/ 50 h 66"/>
                <a:gd name="T8" fmla="*/ 24 w 73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6">
                  <a:moveTo>
                    <a:pt x="24" y="65"/>
                  </a:moveTo>
                  <a:cubicBezTo>
                    <a:pt x="24" y="65"/>
                    <a:pt x="0" y="7"/>
                    <a:pt x="1" y="7"/>
                  </a:cubicBezTo>
                  <a:cubicBezTo>
                    <a:pt x="2" y="7"/>
                    <a:pt x="51" y="0"/>
                    <a:pt x="52" y="5"/>
                  </a:cubicBezTo>
                  <a:cubicBezTo>
                    <a:pt x="53" y="10"/>
                    <a:pt x="72" y="49"/>
                    <a:pt x="64" y="50"/>
                  </a:cubicBezTo>
                  <a:cubicBezTo>
                    <a:pt x="55" y="52"/>
                    <a:pt x="24" y="65"/>
                    <a:pt x="24" y="65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1" name="ïṩľîḍe"/>
            <p:cNvSpPr/>
            <p:nvPr/>
          </p:nvSpPr>
          <p:spPr bwMode="auto">
            <a:xfrm>
              <a:off x="6504075" y="6188331"/>
              <a:ext cx="163039" cy="144069"/>
            </a:xfrm>
            <a:custGeom>
              <a:avLst/>
              <a:gdLst>
                <a:gd name="T0" fmla="*/ 6 w 73"/>
                <a:gd name="T1" fmla="*/ 8 h 68"/>
                <a:gd name="T2" fmla="*/ 27 w 73"/>
                <a:gd name="T3" fmla="*/ 62 h 68"/>
                <a:gd name="T4" fmla="*/ 65 w 73"/>
                <a:gd name="T5" fmla="*/ 48 h 68"/>
                <a:gd name="T6" fmla="*/ 55 w 73"/>
                <a:gd name="T7" fmla="*/ 14 h 68"/>
                <a:gd name="T8" fmla="*/ 52 w 73"/>
                <a:gd name="T9" fmla="*/ 6 h 68"/>
                <a:gd name="T10" fmla="*/ 44 w 73"/>
                <a:gd name="T11" fmla="*/ 5 h 68"/>
                <a:gd name="T12" fmla="*/ 6 w 73"/>
                <a:gd name="T13" fmla="*/ 8 h 68"/>
                <a:gd name="T14" fmla="*/ 26 w 73"/>
                <a:gd name="T15" fmla="*/ 67 h 68"/>
                <a:gd name="T16" fmla="*/ 25 w 73"/>
                <a:gd name="T17" fmla="*/ 67 h 68"/>
                <a:gd name="T18" fmla="*/ 24 w 73"/>
                <a:gd name="T19" fmla="*/ 66 h 68"/>
                <a:gd name="T20" fmla="*/ 1 w 73"/>
                <a:gd name="T21" fmla="*/ 5 h 68"/>
                <a:gd name="T22" fmla="*/ 3 w 73"/>
                <a:gd name="T23" fmla="*/ 4 h 68"/>
                <a:gd name="T24" fmla="*/ 6 w 73"/>
                <a:gd name="T25" fmla="*/ 3 h 68"/>
                <a:gd name="T26" fmla="*/ 44 w 73"/>
                <a:gd name="T27" fmla="*/ 0 h 68"/>
                <a:gd name="T28" fmla="*/ 56 w 73"/>
                <a:gd name="T29" fmla="*/ 4 h 68"/>
                <a:gd name="T30" fmla="*/ 60 w 73"/>
                <a:gd name="T31" fmla="*/ 13 h 68"/>
                <a:gd name="T32" fmla="*/ 69 w 73"/>
                <a:gd name="T33" fmla="*/ 50 h 68"/>
                <a:gd name="T34" fmla="*/ 65 w 73"/>
                <a:gd name="T35" fmla="*/ 53 h 68"/>
                <a:gd name="T36" fmla="*/ 27 w 73"/>
                <a:gd name="T37" fmla="*/ 67 h 68"/>
                <a:gd name="T38" fmla="*/ 26 w 73"/>
                <a:gd name="T3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" h="68">
                  <a:moveTo>
                    <a:pt x="6" y="8"/>
                  </a:moveTo>
                  <a:cubicBezTo>
                    <a:pt x="9" y="16"/>
                    <a:pt x="20" y="43"/>
                    <a:pt x="27" y="62"/>
                  </a:cubicBezTo>
                  <a:cubicBezTo>
                    <a:pt x="34" y="59"/>
                    <a:pt x="57" y="49"/>
                    <a:pt x="65" y="48"/>
                  </a:cubicBezTo>
                  <a:cubicBezTo>
                    <a:pt x="67" y="44"/>
                    <a:pt x="58" y="22"/>
                    <a:pt x="55" y="14"/>
                  </a:cubicBezTo>
                  <a:cubicBezTo>
                    <a:pt x="53" y="10"/>
                    <a:pt x="52" y="7"/>
                    <a:pt x="52" y="6"/>
                  </a:cubicBezTo>
                  <a:cubicBezTo>
                    <a:pt x="51" y="5"/>
                    <a:pt x="49" y="5"/>
                    <a:pt x="44" y="5"/>
                  </a:cubicBezTo>
                  <a:cubicBezTo>
                    <a:pt x="33" y="5"/>
                    <a:pt x="14" y="7"/>
                    <a:pt x="6" y="8"/>
                  </a:cubicBezTo>
                  <a:close/>
                  <a:moveTo>
                    <a:pt x="26" y="67"/>
                  </a:moveTo>
                  <a:cubicBezTo>
                    <a:pt x="25" y="67"/>
                    <a:pt x="25" y="67"/>
                    <a:pt x="25" y="67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3"/>
                    <a:pt x="6" y="3"/>
                  </a:cubicBezTo>
                  <a:cubicBezTo>
                    <a:pt x="13" y="2"/>
                    <a:pt x="33" y="0"/>
                    <a:pt x="44" y="0"/>
                  </a:cubicBezTo>
                  <a:cubicBezTo>
                    <a:pt x="51" y="0"/>
                    <a:pt x="56" y="1"/>
                    <a:pt x="56" y="4"/>
                  </a:cubicBezTo>
                  <a:cubicBezTo>
                    <a:pt x="57" y="5"/>
                    <a:pt x="58" y="9"/>
                    <a:pt x="60" y="13"/>
                  </a:cubicBezTo>
                  <a:cubicBezTo>
                    <a:pt x="66" y="30"/>
                    <a:pt x="72" y="44"/>
                    <a:pt x="69" y="50"/>
                  </a:cubicBezTo>
                  <a:cubicBezTo>
                    <a:pt x="68" y="51"/>
                    <a:pt x="67" y="52"/>
                    <a:pt x="65" y="53"/>
                  </a:cubicBezTo>
                  <a:cubicBezTo>
                    <a:pt x="58" y="54"/>
                    <a:pt x="27" y="67"/>
                    <a:pt x="27" y="67"/>
                  </a:cubicBezTo>
                  <a:cubicBezTo>
                    <a:pt x="26" y="67"/>
                    <a:pt x="26" y="67"/>
                    <a:pt x="26" y="67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2" name="î$lïḓe"/>
            <p:cNvSpPr/>
            <p:nvPr/>
          </p:nvSpPr>
          <p:spPr bwMode="auto">
            <a:xfrm>
              <a:off x="5688900" y="6217142"/>
              <a:ext cx="316478" cy="163285"/>
            </a:xfrm>
            <a:custGeom>
              <a:avLst/>
              <a:gdLst>
                <a:gd name="T0" fmla="*/ 0 w 147"/>
                <a:gd name="T1" fmla="*/ 40 h 76"/>
                <a:gd name="T2" fmla="*/ 82 w 147"/>
                <a:gd name="T3" fmla="*/ 35 h 76"/>
                <a:gd name="T4" fmla="*/ 139 w 147"/>
                <a:gd name="T5" fmla="*/ 0 h 76"/>
                <a:gd name="T6" fmla="*/ 129 w 147"/>
                <a:gd name="T7" fmla="*/ 42 h 76"/>
                <a:gd name="T8" fmla="*/ 33 w 147"/>
                <a:gd name="T9" fmla="*/ 74 h 76"/>
                <a:gd name="T10" fmla="*/ 6 w 147"/>
                <a:gd name="T11" fmla="*/ 61 h 76"/>
                <a:gd name="T12" fmla="*/ 0 w 147"/>
                <a:gd name="T13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76">
                  <a:moveTo>
                    <a:pt x="0" y="40"/>
                  </a:moveTo>
                  <a:cubicBezTo>
                    <a:pt x="0" y="40"/>
                    <a:pt x="78" y="36"/>
                    <a:pt x="82" y="35"/>
                  </a:cubicBezTo>
                  <a:cubicBezTo>
                    <a:pt x="87" y="35"/>
                    <a:pt x="139" y="0"/>
                    <a:pt x="139" y="0"/>
                  </a:cubicBezTo>
                  <a:cubicBezTo>
                    <a:pt x="139" y="0"/>
                    <a:pt x="146" y="26"/>
                    <a:pt x="129" y="42"/>
                  </a:cubicBezTo>
                  <a:cubicBezTo>
                    <a:pt x="100" y="69"/>
                    <a:pt x="47" y="75"/>
                    <a:pt x="33" y="74"/>
                  </a:cubicBezTo>
                  <a:cubicBezTo>
                    <a:pt x="19" y="73"/>
                    <a:pt x="9" y="65"/>
                    <a:pt x="6" y="61"/>
                  </a:cubicBezTo>
                  <a:cubicBezTo>
                    <a:pt x="2" y="57"/>
                    <a:pt x="0" y="40"/>
                    <a:pt x="0" y="40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3" name="ïšḷiḑé"/>
            <p:cNvSpPr/>
            <p:nvPr/>
          </p:nvSpPr>
          <p:spPr bwMode="auto">
            <a:xfrm>
              <a:off x="5688900" y="6207542"/>
              <a:ext cx="335658" cy="172887"/>
            </a:xfrm>
            <a:custGeom>
              <a:avLst/>
              <a:gdLst>
                <a:gd name="T0" fmla="*/ 6 w 153"/>
                <a:gd name="T1" fmla="*/ 45 h 81"/>
                <a:gd name="T2" fmla="*/ 11 w 153"/>
                <a:gd name="T3" fmla="*/ 63 h 81"/>
                <a:gd name="T4" fmla="*/ 37 w 153"/>
                <a:gd name="T5" fmla="*/ 75 h 81"/>
                <a:gd name="T6" fmla="*/ 40 w 153"/>
                <a:gd name="T7" fmla="*/ 75 h 81"/>
                <a:gd name="T8" fmla="*/ 131 w 153"/>
                <a:gd name="T9" fmla="*/ 43 h 81"/>
                <a:gd name="T10" fmla="*/ 141 w 153"/>
                <a:gd name="T11" fmla="*/ 7 h 81"/>
                <a:gd name="T12" fmla="*/ 86 w 153"/>
                <a:gd name="T13" fmla="*/ 40 h 81"/>
                <a:gd name="T14" fmla="*/ 6 w 153"/>
                <a:gd name="T15" fmla="*/ 45 h 81"/>
                <a:gd name="T16" fmla="*/ 40 w 153"/>
                <a:gd name="T17" fmla="*/ 80 h 81"/>
                <a:gd name="T18" fmla="*/ 40 w 153"/>
                <a:gd name="T19" fmla="*/ 80 h 81"/>
                <a:gd name="T20" fmla="*/ 36 w 153"/>
                <a:gd name="T21" fmla="*/ 80 h 81"/>
                <a:gd name="T22" fmla="*/ 7 w 153"/>
                <a:gd name="T23" fmla="*/ 66 h 81"/>
                <a:gd name="T24" fmla="*/ 1 w 153"/>
                <a:gd name="T25" fmla="*/ 43 h 81"/>
                <a:gd name="T26" fmla="*/ 1 w 153"/>
                <a:gd name="T27" fmla="*/ 41 h 81"/>
                <a:gd name="T28" fmla="*/ 3 w 153"/>
                <a:gd name="T29" fmla="*/ 40 h 81"/>
                <a:gd name="T30" fmla="*/ 86 w 153"/>
                <a:gd name="T31" fmla="*/ 35 h 81"/>
                <a:gd name="T32" fmla="*/ 142 w 153"/>
                <a:gd name="T33" fmla="*/ 1 h 81"/>
                <a:gd name="T34" fmla="*/ 144 w 153"/>
                <a:gd name="T35" fmla="*/ 1 h 81"/>
                <a:gd name="T36" fmla="*/ 145 w 153"/>
                <a:gd name="T37" fmla="*/ 2 h 81"/>
                <a:gd name="T38" fmla="*/ 135 w 153"/>
                <a:gd name="T39" fmla="*/ 47 h 81"/>
                <a:gd name="T40" fmla="*/ 40 w 153"/>
                <a:gd name="T41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81">
                  <a:moveTo>
                    <a:pt x="6" y="45"/>
                  </a:moveTo>
                  <a:cubicBezTo>
                    <a:pt x="7" y="52"/>
                    <a:pt x="9" y="60"/>
                    <a:pt x="11" y="63"/>
                  </a:cubicBezTo>
                  <a:cubicBezTo>
                    <a:pt x="14" y="66"/>
                    <a:pt x="24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55" y="75"/>
                    <a:pt x="103" y="69"/>
                    <a:pt x="131" y="43"/>
                  </a:cubicBezTo>
                  <a:cubicBezTo>
                    <a:pt x="143" y="32"/>
                    <a:pt x="142" y="14"/>
                    <a:pt x="141" y="7"/>
                  </a:cubicBezTo>
                  <a:cubicBezTo>
                    <a:pt x="126" y="17"/>
                    <a:pt x="91" y="40"/>
                    <a:pt x="86" y="40"/>
                  </a:cubicBezTo>
                  <a:cubicBezTo>
                    <a:pt x="82" y="41"/>
                    <a:pt x="20" y="44"/>
                    <a:pt x="6" y="45"/>
                  </a:cubicBezTo>
                  <a:close/>
                  <a:moveTo>
                    <a:pt x="40" y="80"/>
                  </a:moveTo>
                  <a:lnTo>
                    <a:pt x="40" y="80"/>
                  </a:lnTo>
                  <a:cubicBezTo>
                    <a:pt x="39" y="80"/>
                    <a:pt x="38" y="80"/>
                    <a:pt x="36" y="80"/>
                  </a:cubicBezTo>
                  <a:cubicBezTo>
                    <a:pt x="21" y="79"/>
                    <a:pt x="11" y="70"/>
                    <a:pt x="7" y="66"/>
                  </a:cubicBezTo>
                  <a:cubicBezTo>
                    <a:pt x="3" y="61"/>
                    <a:pt x="1" y="46"/>
                    <a:pt x="1" y="43"/>
                  </a:cubicBezTo>
                  <a:cubicBezTo>
                    <a:pt x="1" y="42"/>
                    <a:pt x="0" y="41"/>
                    <a:pt x="1" y="41"/>
                  </a:cubicBezTo>
                  <a:cubicBezTo>
                    <a:pt x="2" y="40"/>
                    <a:pt x="2" y="40"/>
                    <a:pt x="3" y="40"/>
                  </a:cubicBezTo>
                  <a:cubicBezTo>
                    <a:pt x="30" y="39"/>
                    <a:pt x="82" y="36"/>
                    <a:pt x="86" y="35"/>
                  </a:cubicBezTo>
                  <a:cubicBezTo>
                    <a:pt x="89" y="34"/>
                    <a:pt x="122" y="13"/>
                    <a:pt x="142" y="1"/>
                  </a:cubicBezTo>
                  <a:cubicBezTo>
                    <a:pt x="142" y="0"/>
                    <a:pt x="143" y="0"/>
                    <a:pt x="144" y="1"/>
                  </a:cubicBezTo>
                  <a:cubicBezTo>
                    <a:pt x="144" y="1"/>
                    <a:pt x="145" y="1"/>
                    <a:pt x="145" y="2"/>
                  </a:cubicBezTo>
                  <a:cubicBezTo>
                    <a:pt x="145" y="3"/>
                    <a:pt x="152" y="30"/>
                    <a:pt x="135" y="47"/>
                  </a:cubicBezTo>
                  <a:cubicBezTo>
                    <a:pt x="106" y="74"/>
                    <a:pt x="56" y="80"/>
                    <a:pt x="40" y="80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4" name="ísľíḓe"/>
            <p:cNvSpPr/>
            <p:nvPr/>
          </p:nvSpPr>
          <p:spPr bwMode="auto">
            <a:xfrm>
              <a:off x="5967016" y="6092284"/>
              <a:ext cx="143858" cy="124860"/>
            </a:xfrm>
            <a:custGeom>
              <a:avLst/>
              <a:gdLst>
                <a:gd name="T0" fmla="*/ 15 w 64"/>
                <a:gd name="T1" fmla="*/ 55 h 57"/>
                <a:gd name="T2" fmla="*/ 36 w 64"/>
                <a:gd name="T3" fmla="*/ 9 h 57"/>
                <a:gd name="T4" fmla="*/ 60 w 64"/>
                <a:gd name="T5" fmla="*/ 5 h 57"/>
                <a:gd name="T6" fmla="*/ 60 w 64"/>
                <a:gd name="T7" fmla="*/ 35 h 57"/>
                <a:gd name="T8" fmla="*/ 32 w 64"/>
                <a:gd name="T9" fmla="*/ 55 h 57"/>
                <a:gd name="T10" fmla="*/ 15 w 64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7">
                  <a:moveTo>
                    <a:pt x="15" y="55"/>
                  </a:moveTo>
                  <a:cubicBezTo>
                    <a:pt x="0" y="45"/>
                    <a:pt x="32" y="11"/>
                    <a:pt x="36" y="9"/>
                  </a:cubicBezTo>
                  <a:cubicBezTo>
                    <a:pt x="40" y="8"/>
                    <a:pt x="61" y="0"/>
                    <a:pt x="60" y="5"/>
                  </a:cubicBezTo>
                  <a:cubicBezTo>
                    <a:pt x="58" y="11"/>
                    <a:pt x="63" y="33"/>
                    <a:pt x="60" y="35"/>
                  </a:cubicBezTo>
                  <a:cubicBezTo>
                    <a:pt x="57" y="37"/>
                    <a:pt x="36" y="54"/>
                    <a:pt x="32" y="55"/>
                  </a:cubicBezTo>
                  <a:cubicBezTo>
                    <a:pt x="29" y="56"/>
                    <a:pt x="15" y="55"/>
                    <a:pt x="15" y="55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5" name="íşlïḋé"/>
            <p:cNvSpPr/>
            <p:nvPr/>
          </p:nvSpPr>
          <p:spPr bwMode="auto">
            <a:xfrm>
              <a:off x="5986197" y="6092284"/>
              <a:ext cx="124678" cy="134468"/>
            </a:xfrm>
            <a:custGeom>
              <a:avLst/>
              <a:gdLst>
                <a:gd name="T0" fmla="*/ 8 w 56"/>
                <a:gd name="T1" fmla="*/ 53 h 60"/>
                <a:gd name="T2" fmla="*/ 20 w 56"/>
                <a:gd name="T3" fmla="*/ 54 h 60"/>
                <a:gd name="T4" fmla="*/ 23 w 56"/>
                <a:gd name="T5" fmla="*/ 53 h 60"/>
                <a:gd name="T6" fmla="*/ 42 w 56"/>
                <a:gd name="T7" fmla="*/ 39 h 60"/>
                <a:gd name="T8" fmla="*/ 49 w 56"/>
                <a:gd name="T9" fmla="*/ 34 h 60"/>
                <a:gd name="T10" fmla="*/ 49 w 56"/>
                <a:gd name="T11" fmla="*/ 19 h 60"/>
                <a:gd name="T12" fmla="*/ 48 w 56"/>
                <a:gd name="T13" fmla="*/ 5 h 60"/>
                <a:gd name="T14" fmla="*/ 28 w 56"/>
                <a:gd name="T15" fmla="*/ 11 h 60"/>
                <a:gd name="T16" fmla="*/ 6 w 56"/>
                <a:gd name="T17" fmla="*/ 47 h 60"/>
                <a:gd name="T18" fmla="*/ 8 w 56"/>
                <a:gd name="T19" fmla="*/ 53 h 60"/>
                <a:gd name="T20" fmla="*/ 20 w 56"/>
                <a:gd name="T21" fmla="*/ 59 h 60"/>
                <a:gd name="T22" fmla="*/ 7 w 56"/>
                <a:gd name="T23" fmla="*/ 57 h 60"/>
                <a:gd name="T24" fmla="*/ 6 w 56"/>
                <a:gd name="T25" fmla="*/ 57 h 60"/>
                <a:gd name="T26" fmla="*/ 1 w 56"/>
                <a:gd name="T27" fmla="*/ 45 h 60"/>
                <a:gd name="T28" fmla="*/ 26 w 56"/>
                <a:gd name="T29" fmla="*/ 6 h 60"/>
                <a:gd name="T30" fmla="*/ 48 w 56"/>
                <a:gd name="T31" fmla="*/ 0 h 60"/>
                <a:gd name="T32" fmla="*/ 53 w 56"/>
                <a:gd name="T33" fmla="*/ 2 h 60"/>
                <a:gd name="T34" fmla="*/ 53 w 56"/>
                <a:gd name="T35" fmla="*/ 5 h 60"/>
                <a:gd name="T36" fmla="*/ 54 w 56"/>
                <a:gd name="T37" fmla="*/ 18 h 60"/>
                <a:gd name="T38" fmla="*/ 53 w 56"/>
                <a:gd name="T39" fmla="*/ 37 h 60"/>
                <a:gd name="T40" fmla="*/ 46 w 56"/>
                <a:gd name="T41" fmla="*/ 43 h 60"/>
                <a:gd name="T42" fmla="*/ 25 w 56"/>
                <a:gd name="T43" fmla="*/ 58 h 60"/>
                <a:gd name="T44" fmla="*/ 20 w 56"/>
                <a:gd name="T45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0">
                  <a:moveTo>
                    <a:pt x="8" y="53"/>
                  </a:moveTo>
                  <a:cubicBezTo>
                    <a:pt x="10" y="53"/>
                    <a:pt x="16" y="54"/>
                    <a:pt x="20" y="54"/>
                  </a:cubicBezTo>
                  <a:cubicBezTo>
                    <a:pt x="22" y="54"/>
                    <a:pt x="23" y="53"/>
                    <a:pt x="23" y="53"/>
                  </a:cubicBezTo>
                  <a:cubicBezTo>
                    <a:pt x="25" y="53"/>
                    <a:pt x="37" y="43"/>
                    <a:pt x="42" y="39"/>
                  </a:cubicBezTo>
                  <a:cubicBezTo>
                    <a:pt x="46" y="36"/>
                    <a:pt x="48" y="34"/>
                    <a:pt x="49" y="34"/>
                  </a:cubicBezTo>
                  <a:cubicBezTo>
                    <a:pt x="50" y="31"/>
                    <a:pt x="49" y="24"/>
                    <a:pt x="49" y="19"/>
                  </a:cubicBezTo>
                  <a:cubicBezTo>
                    <a:pt x="48" y="13"/>
                    <a:pt x="48" y="8"/>
                    <a:pt x="48" y="5"/>
                  </a:cubicBezTo>
                  <a:cubicBezTo>
                    <a:pt x="44" y="5"/>
                    <a:pt x="33" y="9"/>
                    <a:pt x="28" y="11"/>
                  </a:cubicBezTo>
                  <a:cubicBezTo>
                    <a:pt x="25" y="13"/>
                    <a:pt x="6" y="34"/>
                    <a:pt x="6" y="47"/>
                  </a:cubicBezTo>
                  <a:cubicBezTo>
                    <a:pt x="5" y="49"/>
                    <a:pt x="6" y="51"/>
                    <a:pt x="8" y="53"/>
                  </a:cubicBezTo>
                  <a:close/>
                  <a:moveTo>
                    <a:pt x="20" y="59"/>
                  </a:moveTo>
                  <a:cubicBezTo>
                    <a:pt x="14" y="59"/>
                    <a:pt x="7" y="57"/>
                    <a:pt x="7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3" y="55"/>
                    <a:pt x="0" y="52"/>
                    <a:pt x="1" y="45"/>
                  </a:cubicBezTo>
                  <a:cubicBezTo>
                    <a:pt x="2" y="31"/>
                    <a:pt x="23" y="8"/>
                    <a:pt x="26" y="6"/>
                  </a:cubicBezTo>
                  <a:cubicBezTo>
                    <a:pt x="26" y="6"/>
                    <a:pt x="41" y="0"/>
                    <a:pt x="48" y="0"/>
                  </a:cubicBezTo>
                  <a:cubicBezTo>
                    <a:pt x="49" y="0"/>
                    <a:pt x="51" y="0"/>
                    <a:pt x="53" y="2"/>
                  </a:cubicBezTo>
                  <a:cubicBezTo>
                    <a:pt x="53" y="3"/>
                    <a:pt x="54" y="4"/>
                    <a:pt x="53" y="5"/>
                  </a:cubicBezTo>
                  <a:cubicBezTo>
                    <a:pt x="53" y="7"/>
                    <a:pt x="53" y="13"/>
                    <a:pt x="54" y="18"/>
                  </a:cubicBezTo>
                  <a:cubicBezTo>
                    <a:pt x="55" y="31"/>
                    <a:pt x="55" y="36"/>
                    <a:pt x="53" y="37"/>
                  </a:cubicBezTo>
                  <a:cubicBezTo>
                    <a:pt x="52" y="38"/>
                    <a:pt x="49" y="40"/>
                    <a:pt x="46" y="43"/>
                  </a:cubicBezTo>
                  <a:cubicBezTo>
                    <a:pt x="33" y="52"/>
                    <a:pt x="27" y="57"/>
                    <a:pt x="25" y="58"/>
                  </a:cubicBezTo>
                  <a:cubicBezTo>
                    <a:pt x="24" y="59"/>
                    <a:pt x="22" y="59"/>
                    <a:pt x="20" y="59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6" name="iṧľïḓè"/>
            <p:cNvSpPr/>
            <p:nvPr/>
          </p:nvSpPr>
          <p:spPr bwMode="auto">
            <a:xfrm>
              <a:off x="5688900" y="6025047"/>
              <a:ext cx="412381" cy="336171"/>
            </a:xfrm>
            <a:custGeom>
              <a:avLst/>
              <a:gdLst>
                <a:gd name="T0" fmla="*/ 1 w 190"/>
                <a:gd name="T1" fmla="*/ 107 h 154"/>
                <a:gd name="T2" fmla="*/ 0 w 190"/>
                <a:gd name="T3" fmla="*/ 106 h 154"/>
                <a:gd name="T4" fmla="*/ 61 w 190"/>
                <a:gd name="T5" fmla="*/ 15 h 154"/>
                <a:gd name="T6" fmla="*/ 82 w 190"/>
                <a:gd name="T7" fmla="*/ 0 h 154"/>
                <a:gd name="T8" fmla="*/ 189 w 190"/>
                <a:gd name="T9" fmla="*/ 14 h 154"/>
                <a:gd name="T10" fmla="*/ 189 w 190"/>
                <a:gd name="T11" fmla="*/ 36 h 154"/>
                <a:gd name="T12" fmla="*/ 158 w 190"/>
                <a:gd name="T13" fmla="*/ 60 h 154"/>
                <a:gd name="T14" fmla="*/ 127 w 190"/>
                <a:gd name="T15" fmla="*/ 115 h 154"/>
                <a:gd name="T16" fmla="*/ 42 w 190"/>
                <a:gd name="T17" fmla="*/ 149 h 154"/>
                <a:gd name="T18" fmla="*/ 7 w 190"/>
                <a:gd name="T19" fmla="*/ 138 h 154"/>
                <a:gd name="T20" fmla="*/ 1 w 190"/>
                <a:gd name="T21" fmla="*/ 10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54">
                  <a:moveTo>
                    <a:pt x="1" y="107"/>
                  </a:moveTo>
                  <a:lnTo>
                    <a:pt x="0" y="106"/>
                  </a:lnTo>
                  <a:cubicBezTo>
                    <a:pt x="5" y="82"/>
                    <a:pt x="59" y="18"/>
                    <a:pt x="61" y="15"/>
                  </a:cubicBezTo>
                  <a:cubicBezTo>
                    <a:pt x="62" y="11"/>
                    <a:pt x="81" y="1"/>
                    <a:pt x="82" y="0"/>
                  </a:cubicBezTo>
                  <a:cubicBezTo>
                    <a:pt x="83" y="0"/>
                    <a:pt x="189" y="14"/>
                    <a:pt x="189" y="14"/>
                  </a:cubicBezTo>
                  <a:lnTo>
                    <a:pt x="189" y="36"/>
                  </a:lnTo>
                  <a:cubicBezTo>
                    <a:pt x="189" y="36"/>
                    <a:pt x="165" y="53"/>
                    <a:pt x="158" y="60"/>
                  </a:cubicBezTo>
                  <a:cubicBezTo>
                    <a:pt x="150" y="67"/>
                    <a:pt x="135" y="106"/>
                    <a:pt x="127" y="115"/>
                  </a:cubicBezTo>
                  <a:cubicBezTo>
                    <a:pt x="119" y="124"/>
                    <a:pt x="62" y="146"/>
                    <a:pt x="42" y="149"/>
                  </a:cubicBezTo>
                  <a:cubicBezTo>
                    <a:pt x="21" y="153"/>
                    <a:pt x="13" y="144"/>
                    <a:pt x="7" y="138"/>
                  </a:cubicBezTo>
                  <a:cubicBezTo>
                    <a:pt x="0" y="132"/>
                    <a:pt x="1" y="107"/>
                    <a:pt x="1" y="107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7" name="íŝlïḑè"/>
            <p:cNvSpPr/>
            <p:nvPr/>
          </p:nvSpPr>
          <p:spPr bwMode="auto">
            <a:xfrm>
              <a:off x="5679307" y="6015446"/>
              <a:ext cx="421975" cy="336165"/>
            </a:xfrm>
            <a:custGeom>
              <a:avLst/>
              <a:gdLst>
                <a:gd name="T0" fmla="*/ 5 w 196"/>
                <a:gd name="T1" fmla="*/ 108 h 156"/>
                <a:gd name="T2" fmla="*/ 5 w 196"/>
                <a:gd name="T3" fmla="*/ 109 h 156"/>
                <a:gd name="T4" fmla="*/ 11 w 196"/>
                <a:gd name="T5" fmla="*/ 139 h 156"/>
                <a:gd name="T6" fmla="*/ 12 w 196"/>
                <a:gd name="T7" fmla="*/ 140 h 156"/>
                <a:gd name="T8" fmla="*/ 44 w 196"/>
                <a:gd name="T9" fmla="*/ 149 h 156"/>
                <a:gd name="T10" fmla="*/ 128 w 196"/>
                <a:gd name="T11" fmla="*/ 116 h 156"/>
                <a:gd name="T12" fmla="*/ 144 w 196"/>
                <a:gd name="T13" fmla="*/ 88 h 156"/>
                <a:gd name="T14" fmla="*/ 159 w 196"/>
                <a:gd name="T15" fmla="*/ 61 h 156"/>
                <a:gd name="T16" fmla="*/ 190 w 196"/>
                <a:gd name="T17" fmla="*/ 37 h 156"/>
                <a:gd name="T18" fmla="*/ 190 w 196"/>
                <a:gd name="T19" fmla="*/ 20 h 156"/>
                <a:gd name="T20" fmla="*/ 85 w 196"/>
                <a:gd name="T21" fmla="*/ 6 h 156"/>
                <a:gd name="T22" fmla="*/ 85 w 196"/>
                <a:gd name="T23" fmla="*/ 6 h 156"/>
                <a:gd name="T24" fmla="*/ 66 w 196"/>
                <a:gd name="T25" fmla="*/ 19 h 156"/>
                <a:gd name="T26" fmla="*/ 56 w 196"/>
                <a:gd name="T27" fmla="*/ 32 h 156"/>
                <a:gd name="T28" fmla="*/ 5 w 196"/>
                <a:gd name="T29" fmla="*/ 108 h 156"/>
                <a:gd name="T30" fmla="*/ 36 w 196"/>
                <a:gd name="T31" fmla="*/ 155 h 156"/>
                <a:gd name="T32" fmla="*/ 9 w 196"/>
                <a:gd name="T33" fmla="*/ 144 h 156"/>
                <a:gd name="T34" fmla="*/ 7 w 196"/>
                <a:gd name="T35" fmla="*/ 142 h 156"/>
                <a:gd name="T36" fmla="*/ 0 w 196"/>
                <a:gd name="T37" fmla="*/ 109 h 156"/>
                <a:gd name="T38" fmla="*/ 0 w 196"/>
                <a:gd name="T39" fmla="*/ 108 h 156"/>
                <a:gd name="T40" fmla="*/ 53 w 196"/>
                <a:gd name="T41" fmla="*/ 29 h 156"/>
                <a:gd name="T42" fmla="*/ 61 w 196"/>
                <a:gd name="T43" fmla="*/ 17 h 156"/>
                <a:gd name="T44" fmla="*/ 82 w 196"/>
                <a:gd name="T45" fmla="*/ 2 h 156"/>
                <a:gd name="T46" fmla="*/ 83 w 196"/>
                <a:gd name="T47" fmla="*/ 1 h 156"/>
                <a:gd name="T48" fmla="*/ 193 w 196"/>
                <a:gd name="T49" fmla="*/ 15 h 156"/>
                <a:gd name="T50" fmla="*/ 195 w 196"/>
                <a:gd name="T51" fmla="*/ 17 h 156"/>
                <a:gd name="T52" fmla="*/ 195 w 196"/>
                <a:gd name="T53" fmla="*/ 39 h 156"/>
                <a:gd name="T54" fmla="*/ 194 w 196"/>
                <a:gd name="T55" fmla="*/ 41 h 156"/>
                <a:gd name="T56" fmla="*/ 162 w 196"/>
                <a:gd name="T57" fmla="*/ 65 h 156"/>
                <a:gd name="T58" fmla="*/ 148 w 196"/>
                <a:gd name="T59" fmla="*/ 90 h 156"/>
                <a:gd name="T60" fmla="*/ 132 w 196"/>
                <a:gd name="T61" fmla="*/ 119 h 156"/>
                <a:gd name="T62" fmla="*/ 45 w 196"/>
                <a:gd name="T63" fmla="*/ 154 h 156"/>
                <a:gd name="T64" fmla="*/ 36 w 196"/>
                <a:gd name="T65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56">
                  <a:moveTo>
                    <a:pt x="5" y="108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119"/>
                    <a:pt x="7" y="135"/>
                    <a:pt x="11" y="139"/>
                  </a:cubicBezTo>
                  <a:lnTo>
                    <a:pt x="12" y="140"/>
                  </a:lnTo>
                  <a:cubicBezTo>
                    <a:pt x="18" y="145"/>
                    <a:pt x="26" y="152"/>
                    <a:pt x="44" y="149"/>
                  </a:cubicBezTo>
                  <a:cubicBezTo>
                    <a:pt x="66" y="146"/>
                    <a:pt x="121" y="123"/>
                    <a:pt x="128" y="116"/>
                  </a:cubicBezTo>
                  <a:cubicBezTo>
                    <a:pt x="132" y="112"/>
                    <a:pt x="138" y="100"/>
                    <a:pt x="144" y="88"/>
                  </a:cubicBezTo>
                  <a:cubicBezTo>
                    <a:pt x="150" y="76"/>
                    <a:pt x="155" y="65"/>
                    <a:pt x="159" y="61"/>
                  </a:cubicBezTo>
                  <a:cubicBezTo>
                    <a:pt x="166" y="55"/>
                    <a:pt x="185" y="41"/>
                    <a:pt x="190" y="37"/>
                  </a:cubicBezTo>
                  <a:lnTo>
                    <a:pt x="190" y="20"/>
                  </a:lnTo>
                  <a:cubicBezTo>
                    <a:pt x="150" y="14"/>
                    <a:pt x="92" y="6"/>
                    <a:pt x="85" y="6"/>
                  </a:cubicBezTo>
                  <a:lnTo>
                    <a:pt x="85" y="6"/>
                  </a:lnTo>
                  <a:cubicBezTo>
                    <a:pt x="68" y="16"/>
                    <a:pt x="66" y="18"/>
                    <a:pt x="66" y="19"/>
                  </a:cubicBezTo>
                  <a:cubicBezTo>
                    <a:pt x="65" y="20"/>
                    <a:pt x="63" y="22"/>
                    <a:pt x="56" y="32"/>
                  </a:cubicBezTo>
                  <a:cubicBezTo>
                    <a:pt x="41" y="51"/>
                    <a:pt x="9" y="91"/>
                    <a:pt x="5" y="108"/>
                  </a:cubicBezTo>
                  <a:close/>
                  <a:moveTo>
                    <a:pt x="36" y="155"/>
                  </a:moveTo>
                  <a:cubicBezTo>
                    <a:pt x="21" y="155"/>
                    <a:pt x="14" y="148"/>
                    <a:pt x="9" y="144"/>
                  </a:cubicBezTo>
                  <a:lnTo>
                    <a:pt x="7" y="142"/>
                  </a:lnTo>
                  <a:cubicBezTo>
                    <a:pt x="0" y="136"/>
                    <a:pt x="0" y="112"/>
                    <a:pt x="0" y="109"/>
                  </a:cubicBezTo>
                  <a:lnTo>
                    <a:pt x="0" y="108"/>
                  </a:lnTo>
                  <a:cubicBezTo>
                    <a:pt x="4" y="90"/>
                    <a:pt x="35" y="50"/>
                    <a:pt x="53" y="29"/>
                  </a:cubicBezTo>
                  <a:cubicBezTo>
                    <a:pt x="57" y="23"/>
                    <a:pt x="61" y="18"/>
                    <a:pt x="61" y="17"/>
                  </a:cubicBezTo>
                  <a:cubicBezTo>
                    <a:pt x="62" y="15"/>
                    <a:pt x="65" y="12"/>
                    <a:pt x="82" y="2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4" y="0"/>
                    <a:pt x="85" y="0"/>
                    <a:pt x="193" y="15"/>
                  </a:cubicBezTo>
                  <a:cubicBezTo>
                    <a:pt x="194" y="15"/>
                    <a:pt x="195" y="16"/>
                    <a:pt x="195" y="17"/>
                  </a:cubicBezTo>
                  <a:lnTo>
                    <a:pt x="195" y="39"/>
                  </a:lnTo>
                  <a:cubicBezTo>
                    <a:pt x="195" y="39"/>
                    <a:pt x="195" y="40"/>
                    <a:pt x="194" y="41"/>
                  </a:cubicBezTo>
                  <a:cubicBezTo>
                    <a:pt x="194" y="41"/>
                    <a:pt x="169" y="58"/>
                    <a:pt x="162" y="65"/>
                  </a:cubicBezTo>
                  <a:cubicBezTo>
                    <a:pt x="159" y="68"/>
                    <a:pt x="153" y="79"/>
                    <a:pt x="148" y="90"/>
                  </a:cubicBezTo>
                  <a:cubicBezTo>
                    <a:pt x="142" y="103"/>
                    <a:pt x="137" y="115"/>
                    <a:pt x="132" y="119"/>
                  </a:cubicBezTo>
                  <a:cubicBezTo>
                    <a:pt x="123" y="128"/>
                    <a:pt x="66" y="151"/>
                    <a:pt x="45" y="154"/>
                  </a:cubicBezTo>
                  <a:cubicBezTo>
                    <a:pt x="41" y="155"/>
                    <a:pt x="38" y="155"/>
                    <a:pt x="36" y="155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8" name="ïŝlîde"/>
            <p:cNvSpPr/>
            <p:nvPr/>
          </p:nvSpPr>
          <p:spPr bwMode="auto">
            <a:xfrm>
              <a:off x="5756030" y="6005839"/>
              <a:ext cx="143858" cy="134468"/>
            </a:xfrm>
            <a:custGeom>
              <a:avLst/>
              <a:gdLst>
                <a:gd name="T0" fmla="*/ 0 w 67"/>
                <a:gd name="T1" fmla="*/ 61 h 62"/>
                <a:gd name="T2" fmla="*/ 28 w 67"/>
                <a:gd name="T3" fmla="*/ 24 h 62"/>
                <a:gd name="T4" fmla="*/ 48 w 67"/>
                <a:gd name="T5" fmla="*/ 0 h 62"/>
                <a:gd name="T6" fmla="*/ 66 w 67"/>
                <a:gd name="T7" fmla="*/ 3 h 62"/>
                <a:gd name="T8" fmla="*/ 49 w 67"/>
                <a:gd name="T9" fmla="*/ 39 h 62"/>
                <a:gd name="T10" fmla="*/ 0 w 67"/>
                <a:gd name="T11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2">
                  <a:moveTo>
                    <a:pt x="0" y="61"/>
                  </a:moveTo>
                  <a:cubicBezTo>
                    <a:pt x="0" y="61"/>
                    <a:pt x="25" y="28"/>
                    <a:pt x="28" y="24"/>
                  </a:cubicBezTo>
                  <a:cubicBezTo>
                    <a:pt x="31" y="21"/>
                    <a:pt x="48" y="0"/>
                    <a:pt x="48" y="0"/>
                  </a:cubicBezTo>
                  <a:lnTo>
                    <a:pt x="66" y="3"/>
                  </a:lnTo>
                  <a:cubicBezTo>
                    <a:pt x="66" y="3"/>
                    <a:pt x="56" y="34"/>
                    <a:pt x="49" y="39"/>
                  </a:cubicBezTo>
                  <a:cubicBezTo>
                    <a:pt x="42" y="43"/>
                    <a:pt x="0" y="61"/>
                    <a:pt x="0" y="61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09" name="îṥḷíďê"/>
            <p:cNvSpPr/>
            <p:nvPr/>
          </p:nvSpPr>
          <p:spPr bwMode="auto">
            <a:xfrm>
              <a:off x="5746442" y="6005839"/>
              <a:ext cx="153446" cy="153677"/>
            </a:xfrm>
            <a:custGeom>
              <a:avLst/>
              <a:gdLst>
                <a:gd name="T0" fmla="*/ 52 w 72"/>
                <a:gd name="T1" fmla="*/ 6 h 69"/>
                <a:gd name="T2" fmla="*/ 32 w 72"/>
                <a:gd name="T3" fmla="*/ 29 h 69"/>
                <a:gd name="T4" fmla="*/ 10 w 72"/>
                <a:gd name="T5" fmla="*/ 59 h 69"/>
                <a:gd name="T6" fmla="*/ 50 w 72"/>
                <a:gd name="T7" fmla="*/ 41 h 69"/>
                <a:gd name="T8" fmla="*/ 65 w 72"/>
                <a:gd name="T9" fmla="*/ 7 h 69"/>
                <a:gd name="T10" fmla="*/ 52 w 72"/>
                <a:gd name="T11" fmla="*/ 6 h 69"/>
                <a:gd name="T12" fmla="*/ 3 w 72"/>
                <a:gd name="T13" fmla="*/ 68 h 69"/>
                <a:gd name="T14" fmla="*/ 1 w 72"/>
                <a:gd name="T15" fmla="*/ 67 h 69"/>
                <a:gd name="T16" fmla="*/ 1 w 72"/>
                <a:gd name="T17" fmla="*/ 64 h 69"/>
                <a:gd name="T18" fmla="*/ 28 w 72"/>
                <a:gd name="T19" fmla="*/ 26 h 69"/>
                <a:gd name="T20" fmla="*/ 49 w 72"/>
                <a:gd name="T21" fmla="*/ 1 h 69"/>
                <a:gd name="T22" fmla="*/ 51 w 72"/>
                <a:gd name="T23" fmla="*/ 0 h 69"/>
                <a:gd name="T24" fmla="*/ 69 w 72"/>
                <a:gd name="T25" fmla="*/ 3 h 69"/>
                <a:gd name="T26" fmla="*/ 70 w 72"/>
                <a:gd name="T27" fmla="*/ 4 h 69"/>
                <a:gd name="T28" fmla="*/ 71 w 72"/>
                <a:gd name="T29" fmla="*/ 6 h 69"/>
                <a:gd name="T30" fmla="*/ 52 w 72"/>
                <a:gd name="T31" fmla="*/ 45 h 69"/>
                <a:gd name="T32" fmla="*/ 4 w 72"/>
                <a:gd name="T33" fmla="*/ 67 h 69"/>
                <a:gd name="T34" fmla="*/ 3 w 72"/>
                <a:gd name="T35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69">
                  <a:moveTo>
                    <a:pt x="52" y="6"/>
                  </a:moveTo>
                  <a:cubicBezTo>
                    <a:pt x="46" y="13"/>
                    <a:pt x="34" y="26"/>
                    <a:pt x="32" y="29"/>
                  </a:cubicBezTo>
                  <a:cubicBezTo>
                    <a:pt x="31" y="32"/>
                    <a:pt x="18" y="49"/>
                    <a:pt x="10" y="59"/>
                  </a:cubicBezTo>
                  <a:cubicBezTo>
                    <a:pt x="25" y="53"/>
                    <a:pt x="46" y="44"/>
                    <a:pt x="50" y="41"/>
                  </a:cubicBezTo>
                  <a:cubicBezTo>
                    <a:pt x="54" y="38"/>
                    <a:pt x="61" y="20"/>
                    <a:pt x="65" y="7"/>
                  </a:cubicBezTo>
                  <a:lnTo>
                    <a:pt x="52" y="6"/>
                  </a:lnTo>
                  <a:close/>
                  <a:moveTo>
                    <a:pt x="3" y="68"/>
                  </a:moveTo>
                  <a:cubicBezTo>
                    <a:pt x="2" y="68"/>
                    <a:pt x="2" y="67"/>
                    <a:pt x="1" y="67"/>
                  </a:cubicBezTo>
                  <a:cubicBezTo>
                    <a:pt x="0" y="66"/>
                    <a:pt x="0" y="65"/>
                    <a:pt x="1" y="64"/>
                  </a:cubicBezTo>
                  <a:cubicBezTo>
                    <a:pt x="1" y="64"/>
                    <a:pt x="26" y="30"/>
                    <a:pt x="28" y="26"/>
                  </a:cubicBezTo>
                  <a:cubicBezTo>
                    <a:pt x="31" y="22"/>
                    <a:pt x="48" y="2"/>
                    <a:pt x="49" y="1"/>
                  </a:cubicBezTo>
                  <a:cubicBezTo>
                    <a:pt x="50" y="1"/>
                    <a:pt x="50" y="0"/>
                    <a:pt x="51" y="0"/>
                  </a:cubicBezTo>
                  <a:lnTo>
                    <a:pt x="69" y="3"/>
                  </a:lnTo>
                  <a:lnTo>
                    <a:pt x="70" y="4"/>
                  </a:lnTo>
                  <a:cubicBezTo>
                    <a:pt x="71" y="5"/>
                    <a:pt x="71" y="6"/>
                    <a:pt x="71" y="6"/>
                  </a:cubicBezTo>
                  <a:cubicBezTo>
                    <a:pt x="69" y="12"/>
                    <a:pt x="60" y="40"/>
                    <a:pt x="52" y="45"/>
                  </a:cubicBezTo>
                  <a:cubicBezTo>
                    <a:pt x="46" y="50"/>
                    <a:pt x="5" y="67"/>
                    <a:pt x="4" y="67"/>
                  </a:cubicBezTo>
                  <a:cubicBezTo>
                    <a:pt x="4" y="68"/>
                    <a:pt x="3" y="68"/>
                    <a:pt x="3" y="68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0" name="îṣļíḋè"/>
            <p:cNvSpPr/>
            <p:nvPr/>
          </p:nvSpPr>
          <p:spPr bwMode="auto">
            <a:xfrm>
              <a:off x="5890294" y="6005839"/>
              <a:ext cx="115084" cy="144075"/>
            </a:xfrm>
            <a:custGeom>
              <a:avLst/>
              <a:gdLst>
                <a:gd name="T0" fmla="*/ 23 w 54"/>
                <a:gd name="T1" fmla="*/ 66 h 67"/>
                <a:gd name="T2" fmla="*/ 8 w 54"/>
                <a:gd name="T3" fmla="*/ 38 h 67"/>
                <a:gd name="T4" fmla="*/ 1 w 54"/>
                <a:gd name="T5" fmla="*/ 5 h 67"/>
                <a:gd name="T6" fmla="*/ 53 w 54"/>
                <a:gd name="T7" fmla="*/ 2 h 67"/>
                <a:gd name="T8" fmla="*/ 23 w 54"/>
                <a:gd name="T9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23" y="66"/>
                  </a:moveTo>
                  <a:cubicBezTo>
                    <a:pt x="23" y="66"/>
                    <a:pt x="9" y="45"/>
                    <a:pt x="8" y="38"/>
                  </a:cubicBezTo>
                  <a:cubicBezTo>
                    <a:pt x="7" y="32"/>
                    <a:pt x="0" y="8"/>
                    <a:pt x="1" y="5"/>
                  </a:cubicBezTo>
                  <a:cubicBezTo>
                    <a:pt x="1" y="0"/>
                    <a:pt x="53" y="2"/>
                    <a:pt x="53" y="2"/>
                  </a:cubicBezTo>
                  <a:lnTo>
                    <a:pt x="23" y="66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1" name="ïṧḻîḓê"/>
            <p:cNvSpPr/>
            <p:nvPr/>
          </p:nvSpPr>
          <p:spPr bwMode="auto">
            <a:xfrm>
              <a:off x="5890294" y="6005839"/>
              <a:ext cx="124678" cy="153677"/>
            </a:xfrm>
            <a:custGeom>
              <a:avLst/>
              <a:gdLst>
                <a:gd name="T0" fmla="*/ 6 w 59"/>
                <a:gd name="T1" fmla="*/ 6 h 70"/>
                <a:gd name="T2" fmla="*/ 9 w 59"/>
                <a:gd name="T3" fmla="*/ 25 h 70"/>
                <a:gd name="T4" fmla="*/ 13 w 59"/>
                <a:gd name="T5" fmla="*/ 39 h 70"/>
                <a:gd name="T6" fmla="*/ 25 w 59"/>
                <a:gd name="T7" fmla="*/ 62 h 70"/>
                <a:gd name="T8" fmla="*/ 52 w 59"/>
                <a:gd name="T9" fmla="*/ 6 h 70"/>
                <a:gd name="T10" fmla="*/ 28 w 59"/>
                <a:gd name="T11" fmla="*/ 5 h 70"/>
                <a:gd name="T12" fmla="*/ 6 w 59"/>
                <a:gd name="T13" fmla="*/ 6 h 70"/>
                <a:gd name="T14" fmla="*/ 25 w 59"/>
                <a:gd name="T15" fmla="*/ 69 h 70"/>
                <a:gd name="T16" fmla="*/ 23 w 59"/>
                <a:gd name="T17" fmla="*/ 68 h 70"/>
                <a:gd name="T18" fmla="*/ 8 w 59"/>
                <a:gd name="T19" fmla="*/ 39 h 70"/>
                <a:gd name="T20" fmla="*/ 5 w 59"/>
                <a:gd name="T21" fmla="*/ 26 h 70"/>
                <a:gd name="T22" fmla="*/ 1 w 59"/>
                <a:gd name="T23" fmla="*/ 5 h 70"/>
                <a:gd name="T24" fmla="*/ 28 w 59"/>
                <a:gd name="T25" fmla="*/ 0 h 70"/>
                <a:gd name="T26" fmla="*/ 56 w 59"/>
                <a:gd name="T27" fmla="*/ 1 h 70"/>
                <a:gd name="T28" fmla="*/ 58 w 59"/>
                <a:gd name="T29" fmla="*/ 2 h 70"/>
                <a:gd name="T30" fmla="*/ 58 w 59"/>
                <a:gd name="T31" fmla="*/ 4 h 70"/>
                <a:gd name="T32" fmla="*/ 28 w 59"/>
                <a:gd name="T33" fmla="*/ 68 h 70"/>
                <a:gd name="T34" fmla="*/ 26 w 59"/>
                <a:gd name="T35" fmla="*/ 69 h 70"/>
                <a:gd name="T36" fmla="*/ 25 w 59"/>
                <a:gd name="T37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0">
                  <a:moveTo>
                    <a:pt x="6" y="6"/>
                  </a:moveTo>
                  <a:cubicBezTo>
                    <a:pt x="6" y="10"/>
                    <a:pt x="8" y="20"/>
                    <a:pt x="9" y="25"/>
                  </a:cubicBezTo>
                  <a:cubicBezTo>
                    <a:pt x="11" y="31"/>
                    <a:pt x="12" y="36"/>
                    <a:pt x="13" y="39"/>
                  </a:cubicBezTo>
                  <a:cubicBezTo>
                    <a:pt x="13" y="42"/>
                    <a:pt x="20" y="54"/>
                    <a:pt x="25" y="62"/>
                  </a:cubicBezTo>
                  <a:lnTo>
                    <a:pt x="52" y="6"/>
                  </a:lnTo>
                  <a:cubicBezTo>
                    <a:pt x="47" y="5"/>
                    <a:pt x="37" y="5"/>
                    <a:pt x="28" y="5"/>
                  </a:cubicBezTo>
                  <a:cubicBezTo>
                    <a:pt x="12" y="5"/>
                    <a:pt x="7" y="6"/>
                    <a:pt x="6" y="6"/>
                  </a:cubicBezTo>
                  <a:close/>
                  <a:moveTo>
                    <a:pt x="25" y="69"/>
                  </a:moveTo>
                  <a:cubicBezTo>
                    <a:pt x="25" y="69"/>
                    <a:pt x="24" y="69"/>
                    <a:pt x="23" y="68"/>
                  </a:cubicBezTo>
                  <a:cubicBezTo>
                    <a:pt x="22" y="66"/>
                    <a:pt x="9" y="46"/>
                    <a:pt x="8" y="39"/>
                  </a:cubicBezTo>
                  <a:cubicBezTo>
                    <a:pt x="7" y="37"/>
                    <a:pt x="6" y="32"/>
                    <a:pt x="5" y="26"/>
                  </a:cubicBezTo>
                  <a:cubicBezTo>
                    <a:pt x="2" y="15"/>
                    <a:pt x="0" y="7"/>
                    <a:pt x="1" y="5"/>
                  </a:cubicBezTo>
                  <a:cubicBezTo>
                    <a:pt x="1" y="2"/>
                    <a:pt x="1" y="0"/>
                    <a:pt x="28" y="0"/>
                  </a:cubicBezTo>
                  <a:cubicBezTo>
                    <a:pt x="42" y="0"/>
                    <a:pt x="56" y="1"/>
                    <a:pt x="56" y="1"/>
                  </a:cubicBezTo>
                  <a:cubicBezTo>
                    <a:pt x="57" y="1"/>
                    <a:pt x="57" y="1"/>
                    <a:pt x="58" y="2"/>
                  </a:cubicBezTo>
                  <a:cubicBezTo>
                    <a:pt x="58" y="3"/>
                    <a:pt x="58" y="4"/>
                    <a:pt x="58" y="4"/>
                  </a:cubicBezTo>
                  <a:lnTo>
                    <a:pt x="28" y="68"/>
                  </a:lnTo>
                  <a:cubicBezTo>
                    <a:pt x="27" y="69"/>
                    <a:pt x="26" y="69"/>
                    <a:pt x="26" y="69"/>
                  </a:cubicBezTo>
                  <a:lnTo>
                    <a:pt x="25" y="69"/>
                  </a:ln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2" name="îş1íďê"/>
            <p:cNvSpPr/>
            <p:nvPr/>
          </p:nvSpPr>
          <p:spPr bwMode="auto">
            <a:xfrm>
              <a:off x="5602584" y="4267372"/>
              <a:ext cx="565834" cy="1834514"/>
            </a:xfrm>
            <a:custGeom>
              <a:avLst/>
              <a:gdLst>
                <a:gd name="T0" fmla="*/ 0 w 260"/>
                <a:gd name="T1" fmla="*/ 10 h 843"/>
                <a:gd name="T2" fmla="*/ 194 w 260"/>
                <a:gd name="T3" fmla="*/ 18 h 843"/>
                <a:gd name="T4" fmla="*/ 197 w 260"/>
                <a:gd name="T5" fmla="*/ 128 h 843"/>
                <a:gd name="T6" fmla="*/ 192 w 260"/>
                <a:gd name="T7" fmla="*/ 279 h 843"/>
                <a:gd name="T8" fmla="*/ 208 w 260"/>
                <a:gd name="T9" fmla="*/ 315 h 843"/>
                <a:gd name="T10" fmla="*/ 207 w 260"/>
                <a:gd name="T11" fmla="*/ 435 h 843"/>
                <a:gd name="T12" fmla="*/ 222 w 260"/>
                <a:gd name="T13" fmla="*/ 482 h 843"/>
                <a:gd name="T14" fmla="*/ 208 w 260"/>
                <a:gd name="T15" fmla="*/ 579 h 843"/>
                <a:gd name="T16" fmla="*/ 228 w 260"/>
                <a:gd name="T17" fmla="*/ 727 h 843"/>
                <a:gd name="T18" fmla="*/ 256 w 260"/>
                <a:gd name="T19" fmla="*/ 776 h 843"/>
                <a:gd name="T20" fmla="*/ 233 w 260"/>
                <a:gd name="T21" fmla="*/ 815 h 843"/>
                <a:gd name="T22" fmla="*/ 226 w 260"/>
                <a:gd name="T23" fmla="*/ 840 h 843"/>
                <a:gd name="T24" fmla="*/ 96 w 260"/>
                <a:gd name="T25" fmla="*/ 814 h 843"/>
                <a:gd name="T26" fmla="*/ 100 w 260"/>
                <a:gd name="T27" fmla="*/ 751 h 843"/>
                <a:gd name="T28" fmla="*/ 90 w 260"/>
                <a:gd name="T29" fmla="*/ 704 h 843"/>
                <a:gd name="T30" fmla="*/ 49 w 260"/>
                <a:gd name="T31" fmla="*/ 453 h 843"/>
                <a:gd name="T32" fmla="*/ 16 w 260"/>
                <a:gd name="T33" fmla="*/ 302 h 843"/>
                <a:gd name="T34" fmla="*/ 9 w 260"/>
                <a:gd name="T35" fmla="*/ 122 h 843"/>
                <a:gd name="T36" fmla="*/ 0 w 260"/>
                <a:gd name="T37" fmla="*/ 1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843">
                  <a:moveTo>
                    <a:pt x="0" y="10"/>
                  </a:moveTo>
                  <a:cubicBezTo>
                    <a:pt x="0" y="10"/>
                    <a:pt x="185" y="0"/>
                    <a:pt x="194" y="18"/>
                  </a:cubicBezTo>
                  <a:cubicBezTo>
                    <a:pt x="202" y="36"/>
                    <a:pt x="203" y="105"/>
                    <a:pt x="197" y="128"/>
                  </a:cubicBezTo>
                  <a:cubicBezTo>
                    <a:pt x="190" y="151"/>
                    <a:pt x="205" y="196"/>
                    <a:pt x="192" y="279"/>
                  </a:cubicBezTo>
                  <a:cubicBezTo>
                    <a:pt x="191" y="284"/>
                    <a:pt x="208" y="303"/>
                    <a:pt x="208" y="315"/>
                  </a:cubicBezTo>
                  <a:cubicBezTo>
                    <a:pt x="210" y="348"/>
                    <a:pt x="207" y="435"/>
                    <a:pt x="207" y="435"/>
                  </a:cubicBezTo>
                  <a:cubicBezTo>
                    <a:pt x="207" y="435"/>
                    <a:pt x="220" y="463"/>
                    <a:pt x="222" y="482"/>
                  </a:cubicBezTo>
                  <a:cubicBezTo>
                    <a:pt x="223" y="502"/>
                    <a:pt x="210" y="564"/>
                    <a:pt x="208" y="579"/>
                  </a:cubicBezTo>
                  <a:cubicBezTo>
                    <a:pt x="207" y="594"/>
                    <a:pt x="228" y="727"/>
                    <a:pt x="228" y="727"/>
                  </a:cubicBezTo>
                  <a:cubicBezTo>
                    <a:pt x="228" y="727"/>
                    <a:pt x="253" y="761"/>
                    <a:pt x="256" y="776"/>
                  </a:cubicBezTo>
                  <a:cubicBezTo>
                    <a:pt x="259" y="791"/>
                    <a:pt x="233" y="815"/>
                    <a:pt x="233" y="815"/>
                  </a:cubicBezTo>
                  <a:cubicBezTo>
                    <a:pt x="233" y="815"/>
                    <a:pt x="236" y="842"/>
                    <a:pt x="226" y="840"/>
                  </a:cubicBezTo>
                  <a:cubicBezTo>
                    <a:pt x="217" y="838"/>
                    <a:pt x="98" y="830"/>
                    <a:pt x="96" y="814"/>
                  </a:cubicBezTo>
                  <a:cubicBezTo>
                    <a:pt x="95" y="799"/>
                    <a:pt x="98" y="756"/>
                    <a:pt x="100" y="751"/>
                  </a:cubicBezTo>
                  <a:cubicBezTo>
                    <a:pt x="101" y="746"/>
                    <a:pt x="100" y="727"/>
                    <a:pt x="90" y="704"/>
                  </a:cubicBezTo>
                  <a:cubicBezTo>
                    <a:pt x="73" y="666"/>
                    <a:pt x="49" y="466"/>
                    <a:pt x="49" y="453"/>
                  </a:cubicBezTo>
                  <a:cubicBezTo>
                    <a:pt x="49" y="440"/>
                    <a:pt x="19" y="322"/>
                    <a:pt x="16" y="302"/>
                  </a:cubicBezTo>
                  <a:cubicBezTo>
                    <a:pt x="12" y="282"/>
                    <a:pt x="10" y="134"/>
                    <a:pt x="9" y="122"/>
                  </a:cubicBezTo>
                  <a:cubicBezTo>
                    <a:pt x="7" y="111"/>
                    <a:pt x="0" y="15"/>
                    <a:pt x="0" y="1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113" name="íṡļiḍe"/>
            <p:cNvSpPr/>
            <p:nvPr/>
          </p:nvSpPr>
          <p:spPr bwMode="auto">
            <a:xfrm>
              <a:off x="5602584" y="4276973"/>
              <a:ext cx="575420" cy="1824913"/>
            </a:xfrm>
            <a:custGeom>
              <a:avLst/>
              <a:gdLst>
                <a:gd name="T0" fmla="*/ 5 w 265"/>
                <a:gd name="T1" fmla="*/ 8 h 839"/>
                <a:gd name="T2" fmla="*/ 15 w 265"/>
                <a:gd name="T3" fmla="*/ 116 h 839"/>
                <a:gd name="T4" fmla="*/ 17 w 265"/>
                <a:gd name="T5" fmla="*/ 182 h 839"/>
                <a:gd name="T6" fmla="*/ 21 w 265"/>
                <a:gd name="T7" fmla="*/ 297 h 839"/>
                <a:gd name="T8" fmla="*/ 34 w 265"/>
                <a:gd name="T9" fmla="*/ 354 h 839"/>
                <a:gd name="T10" fmla="*/ 54 w 265"/>
                <a:gd name="T11" fmla="*/ 448 h 839"/>
                <a:gd name="T12" fmla="*/ 95 w 265"/>
                <a:gd name="T13" fmla="*/ 699 h 839"/>
                <a:gd name="T14" fmla="*/ 105 w 265"/>
                <a:gd name="T15" fmla="*/ 748 h 839"/>
                <a:gd name="T16" fmla="*/ 102 w 265"/>
                <a:gd name="T17" fmla="*/ 809 h 839"/>
                <a:gd name="T18" fmla="*/ 146 w 265"/>
                <a:gd name="T19" fmla="*/ 824 h 839"/>
                <a:gd name="T20" fmla="*/ 216 w 265"/>
                <a:gd name="T21" fmla="*/ 832 h 839"/>
                <a:gd name="T22" fmla="*/ 229 w 265"/>
                <a:gd name="T23" fmla="*/ 833 h 839"/>
                <a:gd name="T24" fmla="*/ 231 w 265"/>
                <a:gd name="T25" fmla="*/ 833 h 839"/>
                <a:gd name="T26" fmla="*/ 233 w 265"/>
                <a:gd name="T27" fmla="*/ 811 h 839"/>
                <a:gd name="T28" fmla="*/ 234 w 265"/>
                <a:gd name="T29" fmla="*/ 809 h 839"/>
                <a:gd name="T30" fmla="*/ 256 w 265"/>
                <a:gd name="T31" fmla="*/ 772 h 839"/>
                <a:gd name="T32" fmla="*/ 229 w 265"/>
                <a:gd name="T33" fmla="*/ 724 h 839"/>
                <a:gd name="T34" fmla="*/ 228 w 265"/>
                <a:gd name="T35" fmla="*/ 723 h 839"/>
                <a:gd name="T36" fmla="*/ 209 w 265"/>
                <a:gd name="T37" fmla="*/ 574 h 839"/>
                <a:gd name="T38" fmla="*/ 212 w 265"/>
                <a:gd name="T39" fmla="*/ 551 h 839"/>
                <a:gd name="T40" fmla="*/ 222 w 265"/>
                <a:gd name="T41" fmla="*/ 478 h 839"/>
                <a:gd name="T42" fmla="*/ 207 w 265"/>
                <a:gd name="T43" fmla="*/ 431 h 839"/>
                <a:gd name="T44" fmla="*/ 207 w 265"/>
                <a:gd name="T45" fmla="*/ 430 h 839"/>
                <a:gd name="T46" fmla="*/ 209 w 265"/>
                <a:gd name="T47" fmla="*/ 310 h 839"/>
                <a:gd name="T48" fmla="*/ 198 w 265"/>
                <a:gd name="T49" fmla="*/ 288 h 839"/>
                <a:gd name="T50" fmla="*/ 192 w 265"/>
                <a:gd name="T51" fmla="*/ 274 h 839"/>
                <a:gd name="T52" fmla="*/ 196 w 265"/>
                <a:gd name="T53" fmla="*/ 162 h 839"/>
                <a:gd name="T54" fmla="*/ 197 w 265"/>
                <a:gd name="T55" fmla="*/ 123 h 839"/>
                <a:gd name="T56" fmla="*/ 194 w 265"/>
                <a:gd name="T57" fmla="*/ 15 h 839"/>
                <a:gd name="T58" fmla="*/ 102 w 265"/>
                <a:gd name="T59" fmla="*/ 5 h 839"/>
                <a:gd name="T60" fmla="*/ 5 w 265"/>
                <a:gd name="T61" fmla="*/ 8 h 839"/>
                <a:gd name="T62" fmla="*/ 230 w 265"/>
                <a:gd name="T63" fmla="*/ 838 h 839"/>
                <a:gd name="T64" fmla="*/ 230 w 265"/>
                <a:gd name="T65" fmla="*/ 838 h 839"/>
                <a:gd name="T66" fmla="*/ 229 w 265"/>
                <a:gd name="T67" fmla="*/ 838 h 839"/>
                <a:gd name="T68" fmla="*/ 215 w 265"/>
                <a:gd name="T69" fmla="*/ 837 h 839"/>
                <a:gd name="T70" fmla="*/ 97 w 265"/>
                <a:gd name="T71" fmla="*/ 810 h 839"/>
                <a:gd name="T72" fmla="*/ 100 w 265"/>
                <a:gd name="T73" fmla="*/ 746 h 839"/>
                <a:gd name="T74" fmla="*/ 90 w 265"/>
                <a:gd name="T75" fmla="*/ 700 h 839"/>
                <a:gd name="T76" fmla="*/ 49 w 265"/>
                <a:gd name="T77" fmla="*/ 448 h 839"/>
                <a:gd name="T78" fmla="*/ 29 w 265"/>
                <a:gd name="T79" fmla="*/ 355 h 839"/>
                <a:gd name="T80" fmla="*/ 16 w 265"/>
                <a:gd name="T81" fmla="*/ 298 h 839"/>
                <a:gd name="T82" fmla="*/ 12 w 265"/>
                <a:gd name="T83" fmla="*/ 182 h 839"/>
                <a:gd name="T84" fmla="*/ 10 w 265"/>
                <a:gd name="T85" fmla="*/ 117 h 839"/>
                <a:gd name="T86" fmla="*/ 0 w 265"/>
                <a:gd name="T87" fmla="*/ 5 h 839"/>
                <a:gd name="T88" fmla="*/ 2 w 265"/>
                <a:gd name="T89" fmla="*/ 3 h 839"/>
                <a:gd name="T90" fmla="*/ 102 w 265"/>
                <a:gd name="T91" fmla="*/ 0 h 839"/>
                <a:gd name="T92" fmla="*/ 198 w 265"/>
                <a:gd name="T93" fmla="*/ 12 h 839"/>
                <a:gd name="T94" fmla="*/ 202 w 265"/>
                <a:gd name="T95" fmla="*/ 124 h 839"/>
                <a:gd name="T96" fmla="*/ 201 w 265"/>
                <a:gd name="T97" fmla="*/ 162 h 839"/>
                <a:gd name="T98" fmla="*/ 197 w 265"/>
                <a:gd name="T99" fmla="*/ 275 h 839"/>
                <a:gd name="T100" fmla="*/ 203 w 265"/>
                <a:gd name="T101" fmla="*/ 286 h 839"/>
                <a:gd name="T102" fmla="*/ 213 w 265"/>
                <a:gd name="T103" fmla="*/ 310 h 839"/>
                <a:gd name="T104" fmla="*/ 212 w 265"/>
                <a:gd name="T105" fmla="*/ 430 h 839"/>
                <a:gd name="T106" fmla="*/ 227 w 265"/>
                <a:gd name="T107" fmla="*/ 478 h 839"/>
                <a:gd name="T108" fmla="*/ 217 w 265"/>
                <a:gd name="T109" fmla="*/ 551 h 839"/>
                <a:gd name="T110" fmla="*/ 213 w 265"/>
                <a:gd name="T111" fmla="*/ 575 h 839"/>
                <a:gd name="T112" fmla="*/ 233 w 265"/>
                <a:gd name="T113" fmla="*/ 722 h 839"/>
                <a:gd name="T114" fmla="*/ 261 w 265"/>
                <a:gd name="T115" fmla="*/ 771 h 839"/>
                <a:gd name="T116" fmla="*/ 238 w 265"/>
                <a:gd name="T117" fmla="*/ 812 h 839"/>
                <a:gd name="T118" fmla="*/ 235 w 265"/>
                <a:gd name="T119" fmla="*/ 836 h 839"/>
                <a:gd name="T120" fmla="*/ 230 w 265"/>
                <a:gd name="T121" fmla="*/ 83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5" h="839">
                  <a:moveTo>
                    <a:pt x="5" y="8"/>
                  </a:moveTo>
                  <a:cubicBezTo>
                    <a:pt x="6" y="23"/>
                    <a:pt x="13" y="106"/>
                    <a:pt x="15" y="116"/>
                  </a:cubicBezTo>
                  <a:cubicBezTo>
                    <a:pt x="15" y="121"/>
                    <a:pt x="16" y="148"/>
                    <a:pt x="17" y="182"/>
                  </a:cubicBezTo>
                  <a:cubicBezTo>
                    <a:pt x="18" y="228"/>
                    <a:pt x="19" y="285"/>
                    <a:pt x="21" y="297"/>
                  </a:cubicBezTo>
                  <a:cubicBezTo>
                    <a:pt x="22" y="305"/>
                    <a:pt x="28" y="327"/>
                    <a:pt x="34" y="354"/>
                  </a:cubicBezTo>
                  <a:cubicBezTo>
                    <a:pt x="43" y="394"/>
                    <a:pt x="54" y="440"/>
                    <a:pt x="54" y="448"/>
                  </a:cubicBezTo>
                  <a:cubicBezTo>
                    <a:pt x="54" y="463"/>
                    <a:pt x="79" y="662"/>
                    <a:pt x="95" y="699"/>
                  </a:cubicBezTo>
                  <a:cubicBezTo>
                    <a:pt x="105" y="722"/>
                    <a:pt x="107" y="742"/>
                    <a:pt x="105" y="748"/>
                  </a:cubicBezTo>
                  <a:cubicBezTo>
                    <a:pt x="103" y="752"/>
                    <a:pt x="100" y="794"/>
                    <a:pt x="102" y="809"/>
                  </a:cubicBezTo>
                  <a:cubicBezTo>
                    <a:pt x="102" y="810"/>
                    <a:pt x="104" y="817"/>
                    <a:pt x="146" y="824"/>
                  </a:cubicBezTo>
                  <a:cubicBezTo>
                    <a:pt x="171" y="827"/>
                    <a:pt x="199" y="830"/>
                    <a:pt x="216" y="832"/>
                  </a:cubicBezTo>
                  <a:cubicBezTo>
                    <a:pt x="223" y="833"/>
                    <a:pt x="228" y="833"/>
                    <a:pt x="229" y="833"/>
                  </a:cubicBezTo>
                  <a:cubicBezTo>
                    <a:pt x="230" y="833"/>
                    <a:pt x="231" y="834"/>
                    <a:pt x="231" y="833"/>
                  </a:cubicBezTo>
                  <a:cubicBezTo>
                    <a:pt x="234" y="829"/>
                    <a:pt x="234" y="818"/>
                    <a:pt x="233" y="811"/>
                  </a:cubicBezTo>
                  <a:cubicBezTo>
                    <a:pt x="233" y="811"/>
                    <a:pt x="233" y="810"/>
                    <a:pt x="234" y="809"/>
                  </a:cubicBezTo>
                  <a:cubicBezTo>
                    <a:pt x="241" y="803"/>
                    <a:pt x="259" y="783"/>
                    <a:pt x="256" y="772"/>
                  </a:cubicBezTo>
                  <a:cubicBezTo>
                    <a:pt x="253" y="758"/>
                    <a:pt x="229" y="724"/>
                    <a:pt x="229" y="724"/>
                  </a:cubicBezTo>
                  <a:cubicBezTo>
                    <a:pt x="228" y="724"/>
                    <a:pt x="228" y="723"/>
                    <a:pt x="228" y="723"/>
                  </a:cubicBezTo>
                  <a:cubicBezTo>
                    <a:pt x="227" y="717"/>
                    <a:pt x="207" y="589"/>
                    <a:pt x="209" y="574"/>
                  </a:cubicBezTo>
                  <a:cubicBezTo>
                    <a:pt x="209" y="570"/>
                    <a:pt x="211" y="561"/>
                    <a:pt x="212" y="551"/>
                  </a:cubicBezTo>
                  <a:cubicBezTo>
                    <a:pt x="217" y="527"/>
                    <a:pt x="223" y="492"/>
                    <a:pt x="222" y="478"/>
                  </a:cubicBezTo>
                  <a:cubicBezTo>
                    <a:pt x="220" y="459"/>
                    <a:pt x="207" y="432"/>
                    <a:pt x="207" y="431"/>
                  </a:cubicBezTo>
                  <a:cubicBezTo>
                    <a:pt x="207" y="431"/>
                    <a:pt x="207" y="431"/>
                    <a:pt x="207" y="430"/>
                  </a:cubicBezTo>
                  <a:cubicBezTo>
                    <a:pt x="207" y="429"/>
                    <a:pt x="210" y="343"/>
                    <a:pt x="209" y="310"/>
                  </a:cubicBezTo>
                  <a:cubicBezTo>
                    <a:pt x="208" y="305"/>
                    <a:pt x="203" y="295"/>
                    <a:pt x="198" y="288"/>
                  </a:cubicBezTo>
                  <a:cubicBezTo>
                    <a:pt x="194" y="281"/>
                    <a:pt x="192" y="277"/>
                    <a:pt x="192" y="274"/>
                  </a:cubicBezTo>
                  <a:cubicBezTo>
                    <a:pt x="200" y="224"/>
                    <a:pt x="198" y="188"/>
                    <a:pt x="196" y="162"/>
                  </a:cubicBezTo>
                  <a:cubicBezTo>
                    <a:pt x="195" y="145"/>
                    <a:pt x="195" y="132"/>
                    <a:pt x="197" y="123"/>
                  </a:cubicBezTo>
                  <a:cubicBezTo>
                    <a:pt x="204" y="99"/>
                    <a:pt x="202" y="32"/>
                    <a:pt x="194" y="15"/>
                  </a:cubicBezTo>
                  <a:cubicBezTo>
                    <a:pt x="193" y="12"/>
                    <a:pt x="183" y="5"/>
                    <a:pt x="102" y="5"/>
                  </a:cubicBezTo>
                  <a:cubicBezTo>
                    <a:pt x="60" y="5"/>
                    <a:pt x="16" y="7"/>
                    <a:pt x="5" y="8"/>
                  </a:cubicBezTo>
                  <a:close/>
                  <a:moveTo>
                    <a:pt x="230" y="838"/>
                  </a:moveTo>
                  <a:lnTo>
                    <a:pt x="230" y="838"/>
                  </a:lnTo>
                  <a:cubicBezTo>
                    <a:pt x="229" y="838"/>
                    <a:pt x="229" y="838"/>
                    <a:pt x="229" y="838"/>
                  </a:cubicBezTo>
                  <a:cubicBezTo>
                    <a:pt x="227" y="838"/>
                    <a:pt x="222" y="837"/>
                    <a:pt x="215" y="837"/>
                  </a:cubicBezTo>
                  <a:cubicBezTo>
                    <a:pt x="132" y="829"/>
                    <a:pt x="98" y="821"/>
                    <a:pt x="97" y="810"/>
                  </a:cubicBezTo>
                  <a:cubicBezTo>
                    <a:pt x="95" y="795"/>
                    <a:pt x="98" y="752"/>
                    <a:pt x="100" y="746"/>
                  </a:cubicBezTo>
                  <a:cubicBezTo>
                    <a:pt x="102" y="742"/>
                    <a:pt x="100" y="723"/>
                    <a:pt x="90" y="700"/>
                  </a:cubicBezTo>
                  <a:cubicBezTo>
                    <a:pt x="74" y="663"/>
                    <a:pt x="49" y="463"/>
                    <a:pt x="49" y="448"/>
                  </a:cubicBezTo>
                  <a:cubicBezTo>
                    <a:pt x="49" y="441"/>
                    <a:pt x="38" y="393"/>
                    <a:pt x="29" y="355"/>
                  </a:cubicBezTo>
                  <a:cubicBezTo>
                    <a:pt x="23" y="328"/>
                    <a:pt x="18" y="306"/>
                    <a:pt x="16" y="298"/>
                  </a:cubicBezTo>
                  <a:cubicBezTo>
                    <a:pt x="14" y="286"/>
                    <a:pt x="13" y="231"/>
                    <a:pt x="12" y="182"/>
                  </a:cubicBezTo>
                  <a:cubicBezTo>
                    <a:pt x="11" y="150"/>
                    <a:pt x="10" y="122"/>
                    <a:pt x="10" y="117"/>
                  </a:cubicBezTo>
                  <a:cubicBezTo>
                    <a:pt x="8" y="105"/>
                    <a:pt x="0" y="10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3" y="3"/>
                    <a:pt x="53" y="0"/>
                    <a:pt x="102" y="0"/>
                  </a:cubicBezTo>
                  <a:cubicBezTo>
                    <a:pt x="193" y="0"/>
                    <a:pt x="197" y="9"/>
                    <a:pt x="198" y="12"/>
                  </a:cubicBezTo>
                  <a:cubicBezTo>
                    <a:pt x="207" y="31"/>
                    <a:pt x="209" y="99"/>
                    <a:pt x="202" y="124"/>
                  </a:cubicBezTo>
                  <a:cubicBezTo>
                    <a:pt x="199" y="133"/>
                    <a:pt x="200" y="145"/>
                    <a:pt x="201" y="162"/>
                  </a:cubicBezTo>
                  <a:cubicBezTo>
                    <a:pt x="203" y="188"/>
                    <a:pt x="205" y="224"/>
                    <a:pt x="197" y="275"/>
                  </a:cubicBezTo>
                  <a:cubicBezTo>
                    <a:pt x="197" y="276"/>
                    <a:pt x="200" y="282"/>
                    <a:pt x="203" y="286"/>
                  </a:cubicBezTo>
                  <a:cubicBezTo>
                    <a:pt x="207" y="293"/>
                    <a:pt x="213" y="303"/>
                    <a:pt x="213" y="310"/>
                  </a:cubicBezTo>
                  <a:cubicBezTo>
                    <a:pt x="215" y="342"/>
                    <a:pt x="212" y="422"/>
                    <a:pt x="212" y="430"/>
                  </a:cubicBezTo>
                  <a:cubicBezTo>
                    <a:pt x="214" y="434"/>
                    <a:pt x="225" y="459"/>
                    <a:pt x="227" y="478"/>
                  </a:cubicBezTo>
                  <a:cubicBezTo>
                    <a:pt x="228" y="492"/>
                    <a:pt x="222" y="526"/>
                    <a:pt x="217" y="551"/>
                  </a:cubicBezTo>
                  <a:cubicBezTo>
                    <a:pt x="215" y="562"/>
                    <a:pt x="214" y="570"/>
                    <a:pt x="213" y="575"/>
                  </a:cubicBezTo>
                  <a:cubicBezTo>
                    <a:pt x="212" y="587"/>
                    <a:pt x="226" y="676"/>
                    <a:pt x="233" y="722"/>
                  </a:cubicBezTo>
                  <a:cubicBezTo>
                    <a:pt x="236" y="726"/>
                    <a:pt x="258" y="757"/>
                    <a:pt x="261" y="771"/>
                  </a:cubicBezTo>
                  <a:cubicBezTo>
                    <a:pt x="264" y="786"/>
                    <a:pt x="243" y="807"/>
                    <a:pt x="238" y="812"/>
                  </a:cubicBezTo>
                  <a:cubicBezTo>
                    <a:pt x="238" y="817"/>
                    <a:pt x="240" y="831"/>
                    <a:pt x="235" y="836"/>
                  </a:cubicBezTo>
                  <a:cubicBezTo>
                    <a:pt x="234" y="837"/>
                    <a:pt x="232" y="838"/>
                    <a:pt x="230" y="838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4" name="ïŝḷiḋé"/>
            <p:cNvSpPr/>
            <p:nvPr/>
          </p:nvSpPr>
          <p:spPr bwMode="auto">
            <a:xfrm>
              <a:off x="6139643" y="4190532"/>
              <a:ext cx="585013" cy="2084240"/>
            </a:xfrm>
            <a:custGeom>
              <a:avLst/>
              <a:gdLst>
                <a:gd name="T0" fmla="*/ 13 w 268"/>
                <a:gd name="T1" fmla="*/ 44 h 958"/>
                <a:gd name="T2" fmla="*/ 216 w 268"/>
                <a:gd name="T3" fmla="*/ 59 h 958"/>
                <a:gd name="T4" fmla="*/ 219 w 268"/>
                <a:gd name="T5" fmla="*/ 193 h 958"/>
                <a:gd name="T6" fmla="*/ 211 w 268"/>
                <a:gd name="T7" fmla="*/ 247 h 958"/>
                <a:gd name="T8" fmla="*/ 238 w 268"/>
                <a:gd name="T9" fmla="*/ 318 h 958"/>
                <a:gd name="T10" fmla="*/ 249 w 268"/>
                <a:gd name="T11" fmla="*/ 569 h 958"/>
                <a:gd name="T12" fmla="*/ 238 w 268"/>
                <a:gd name="T13" fmla="*/ 792 h 958"/>
                <a:gd name="T14" fmla="*/ 265 w 268"/>
                <a:gd name="T15" fmla="*/ 869 h 958"/>
                <a:gd name="T16" fmla="*/ 253 w 268"/>
                <a:gd name="T17" fmla="*/ 933 h 958"/>
                <a:gd name="T18" fmla="*/ 131 w 268"/>
                <a:gd name="T19" fmla="*/ 935 h 958"/>
                <a:gd name="T20" fmla="*/ 97 w 268"/>
                <a:gd name="T21" fmla="*/ 836 h 958"/>
                <a:gd name="T22" fmla="*/ 106 w 268"/>
                <a:gd name="T23" fmla="*/ 657 h 958"/>
                <a:gd name="T24" fmla="*/ 92 w 268"/>
                <a:gd name="T25" fmla="*/ 544 h 958"/>
                <a:gd name="T26" fmla="*/ 43 w 268"/>
                <a:gd name="T27" fmla="*/ 183 h 958"/>
                <a:gd name="T28" fmla="*/ 13 w 268"/>
                <a:gd name="T29" fmla="*/ 44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958">
                  <a:moveTo>
                    <a:pt x="13" y="44"/>
                  </a:moveTo>
                  <a:cubicBezTo>
                    <a:pt x="40" y="0"/>
                    <a:pt x="208" y="40"/>
                    <a:pt x="216" y="59"/>
                  </a:cubicBezTo>
                  <a:cubicBezTo>
                    <a:pt x="225" y="77"/>
                    <a:pt x="213" y="170"/>
                    <a:pt x="219" y="193"/>
                  </a:cubicBezTo>
                  <a:cubicBezTo>
                    <a:pt x="226" y="216"/>
                    <a:pt x="211" y="247"/>
                    <a:pt x="211" y="247"/>
                  </a:cubicBezTo>
                  <a:cubicBezTo>
                    <a:pt x="211" y="247"/>
                    <a:pt x="239" y="278"/>
                    <a:pt x="238" y="318"/>
                  </a:cubicBezTo>
                  <a:cubicBezTo>
                    <a:pt x="237" y="348"/>
                    <a:pt x="247" y="548"/>
                    <a:pt x="249" y="569"/>
                  </a:cubicBezTo>
                  <a:cubicBezTo>
                    <a:pt x="251" y="590"/>
                    <a:pt x="238" y="775"/>
                    <a:pt x="238" y="792"/>
                  </a:cubicBezTo>
                  <a:cubicBezTo>
                    <a:pt x="238" y="808"/>
                    <a:pt x="267" y="848"/>
                    <a:pt x="265" y="869"/>
                  </a:cubicBezTo>
                  <a:cubicBezTo>
                    <a:pt x="264" y="891"/>
                    <a:pt x="253" y="933"/>
                    <a:pt x="253" y="933"/>
                  </a:cubicBezTo>
                  <a:cubicBezTo>
                    <a:pt x="234" y="951"/>
                    <a:pt x="149" y="957"/>
                    <a:pt x="131" y="935"/>
                  </a:cubicBezTo>
                  <a:cubicBezTo>
                    <a:pt x="118" y="918"/>
                    <a:pt x="102" y="849"/>
                    <a:pt x="97" y="836"/>
                  </a:cubicBezTo>
                  <a:cubicBezTo>
                    <a:pt x="92" y="823"/>
                    <a:pt x="103" y="681"/>
                    <a:pt x="106" y="657"/>
                  </a:cubicBezTo>
                  <a:cubicBezTo>
                    <a:pt x="110" y="634"/>
                    <a:pt x="92" y="588"/>
                    <a:pt x="92" y="544"/>
                  </a:cubicBezTo>
                  <a:cubicBezTo>
                    <a:pt x="92" y="482"/>
                    <a:pt x="43" y="212"/>
                    <a:pt x="43" y="183"/>
                  </a:cubicBezTo>
                  <a:cubicBezTo>
                    <a:pt x="43" y="153"/>
                    <a:pt x="0" y="65"/>
                    <a:pt x="13" y="4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115" name="ïṧḷîde"/>
            <p:cNvSpPr/>
            <p:nvPr/>
          </p:nvSpPr>
          <p:spPr bwMode="auto">
            <a:xfrm>
              <a:off x="6149238" y="4238553"/>
              <a:ext cx="585008" cy="2026617"/>
            </a:xfrm>
            <a:custGeom>
              <a:avLst/>
              <a:gdLst>
                <a:gd name="T0" fmla="*/ 72 w 267"/>
                <a:gd name="T1" fmla="*/ 5 h 932"/>
                <a:gd name="T2" fmla="*/ 12 w 267"/>
                <a:gd name="T3" fmla="*/ 23 h 932"/>
                <a:gd name="T4" fmla="*/ 27 w 267"/>
                <a:gd name="T5" fmla="*/ 103 h 932"/>
                <a:gd name="T6" fmla="*/ 42 w 267"/>
                <a:gd name="T7" fmla="*/ 161 h 932"/>
                <a:gd name="T8" fmla="*/ 60 w 267"/>
                <a:gd name="T9" fmla="*/ 287 h 932"/>
                <a:gd name="T10" fmla="*/ 91 w 267"/>
                <a:gd name="T11" fmla="*/ 523 h 932"/>
                <a:gd name="T12" fmla="*/ 100 w 267"/>
                <a:gd name="T13" fmla="*/ 588 h 932"/>
                <a:gd name="T14" fmla="*/ 106 w 267"/>
                <a:gd name="T15" fmla="*/ 636 h 932"/>
                <a:gd name="T16" fmla="*/ 96 w 267"/>
                <a:gd name="T17" fmla="*/ 814 h 932"/>
                <a:gd name="T18" fmla="*/ 103 w 267"/>
                <a:gd name="T19" fmla="*/ 836 h 932"/>
                <a:gd name="T20" fmla="*/ 130 w 267"/>
                <a:gd name="T21" fmla="*/ 912 h 932"/>
                <a:gd name="T22" fmla="*/ 182 w 267"/>
                <a:gd name="T23" fmla="*/ 926 h 932"/>
                <a:gd name="T24" fmla="*/ 247 w 267"/>
                <a:gd name="T25" fmla="*/ 911 h 932"/>
                <a:gd name="T26" fmla="*/ 260 w 267"/>
                <a:gd name="T27" fmla="*/ 848 h 932"/>
                <a:gd name="T28" fmla="*/ 245 w 267"/>
                <a:gd name="T29" fmla="*/ 804 h 932"/>
                <a:gd name="T30" fmla="*/ 232 w 267"/>
                <a:gd name="T31" fmla="*/ 771 h 932"/>
                <a:gd name="T32" fmla="*/ 236 w 267"/>
                <a:gd name="T33" fmla="*/ 700 h 932"/>
                <a:gd name="T34" fmla="*/ 243 w 267"/>
                <a:gd name="T35" fmla="*/ 547 h 932"/>
                <a:gd name="T36" fmla="*/ 232 w 267"/>
                <a:gd name="T37" fmla="*/ 296 h 932"/>
                <a:gd name="T38" fmla="*/ 207 w 267"/>
                <a:gd name="T39" fmla="*/ 227 h 932"/>
                <a:gd name="T40" fmla="*/ 206 w 267"/>
                <a:gd name="T41" fmla="*/ 224 h 932"/>
                <a:gd name="T42" fmla="*/ 214 w 267"/>
                <a:gd name="T43" fmla="*/ 172 h 932"/>
                <a:gd name="T44" fmla="*/ 213 w 267"/>
                <a:gd name="T45" fmla="*/ 106 h 932"/>
                <a:gd name="T46" fmla="*/ 211 w 267"/>
                <a:gd name="T47" fmla="*/ 38 h 932"/>
                <a:gd name="T48" fmla="*/ 72 w 267"/>
                <a:gd name="T49" fmla="*/ 5 h 932"/>
                <a:gd name="T50" fmla="*/ 182 w 267"/>
                <a:gd name="T51" fmla="*/ 931 h 932"/>
                <a:gd name="T52" fmla="*/ 126 w 267"/>
                <a:gd name="T53" fmla="*/ 915 h 932"/>
                <a:gd name="T54" fmla="*/ 98 w 267"/>
                <a:gd name="T55" fmla="*/ 837 h 932"/>
                <a:gd name="T56" fmla="*/ 91 w 267"/>
                <a:gd name="T57" fmla="*/ 816 h 932"/>
                <a:gd name="T58" fmla="*/ 101 w 267"/>
                <a:gd name="T59" fmla="*/ 636 h 932"/>
                <a:gd name="T60" fmla="*/ 95 w 267"/>
                <a:gd name="T61" fmla="*/ 589 h 932"/>
                <a:gd name="T62" fmla="*/ 87 w 267"/>
                <a:gd name="T63" fmla="*/ 523 h 932"/>
                <a:gd name="T64" fmla="*/ 55 w 267"/>
                <a:gd name="T65" fmla="*/ 287 h 932"/>
                <a:gd name="T66" fmla="*/ 37 w 267"/>
                <a:gd name="T67" fmla="*/ 161 h 932"/>
                <a:gd name="T68" fmla="*/ 23 w 267"/>
                <a:gd name="T69" fmla="*/ 105 h 932"/>
                <a:gd name="T70" fmla="*/ 8 w 267"/>
                <a:gd name="T71" fmla="*/ 20 h 932"/>
                <a:gd name="T72" fmla="*/ 72 w 267"/>
                <a:gd name="T73" fmla="*/ 0 h 932"/>
                <a:gd name="T74" fmla="*/ 215 w 267"/>
                <a:gd name="T75" fmla="*/ 35 h 932"/>
                <a:gd name="T76" fmla="*/ 218 w 267"/>
                <a:gd name="T77" fmla="*/ 106 h 932"/>
                <a:gd name="T78" fmla="*/ 219 w 267"/>
                <a:gd name="T79" fmla="*/ 171 h 932"/>
                <a:gd name="T80" fmla="*/ 211 w 267"/>
                <a:gd name="T81" fmla="*/ 225 h 932"/>
                <a:gd name="T82" fmla="*/ 237 w 267"/>
                <a:gd name="T83" fmla="*/ 296 h 932"/>
                <a:gd name="T84" fmla="*/ 248 w 267"/>
                <a:gd name="T85" fmla="*/ 547 h 932"/>
                <a:gd name="T86" fmla="*/ 241 w 267"/>
                <a:gd name="T87" fmla="*/ 700 h 932"/>
                <a:gd name="T88" fmla="*/ 237 w 267"/>
                <a:gd name="T89" fmla="*/ 771 h 932"/>
                <a:gd name="T90" fmla="*/ 249 w 267"/>
                <a:gd name="T91" fmla="*/ 802 h 932"/>
                <a:gd name="T92" fmla="*/ 265 w 267"/>
                <a:gd name="T93" fmla="*/ 848 h 932"/>
                <a:gd name="T94" fmla="*/ 251 w 267"/>
                <a:gd name="T95" fmla="*/ 913 h 932"/>
                <a:gd name="T96" fmla="*/ 251 w 267"/>
                <a:gd name="T97" fmla="*/ 914 h 932"/>
                <a:gd name="T98" fmla="*/ 182 w 267"/>
                <a:gd name="T99" fmla="*/ 931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7" h="932">
                  <a:moveTo>
                    <a:pt x="72" y="5"/>
                  </a:moveTo>
                  <a:cubicBezTo>
                    <a:pt x="40" y="5"/>
                    <a:pt x="20" y="11"/>
                    <a:pt x="12" y="23"/>
                  </a:cubicBezTo>
                  <a:cubicBezTo>
                    <a:pt x="5" y="35"/>
                    <a:pt x="17" y="71"/>
                    <a:pt x="27" y="103"/>
                  </a:cubicBezTo>
                  <a:cubicBezTo>
                    <a:pt x="35" y="127"/>
                    <a:pt x="42" y="149"/>
                    <a:pt x="42" y="161"/>
                  </a:cubicBezTo>
                  <a:cubicBezTo>
                    <a:pt x="42" y="173"/>
                    <a:pt x="50" y="226"/>
                    <a:pt x="60" y="287"/>
                  </a:cubicBezTo>
                  <a:cubicBezTo>
                    <a:pt x="74" y="375"/>
                    <a:pt x="91" y="486"/>
                    <a:pt x="91" y="523"/>
                  </a:cubicBezTo>
                  <a:cubicBezTo>
                    <a:pt x="91" y="545"/>
                    <a:pt x="96" y="568"/>
                    <a:pt x="100" y="588"/>
                  </a:cubicBezTo>
                  <a:cubicBezTo>
                    <a:pt x="104" y="608"/>
                    <a:pt x="108" y="625"/>
                    <a:pt x="106" y="636"/>
                  </a:cubicBezTo>
                  <a:cubicBezTo>
                    <a:pt x="102" y="663"/>
                    <a:pt x="92" y="802"/>
                    <a:pt x="96" y="814"/>
                  </a:cubicBezTo>
                  <a:cubicBezTo>
                    <a:pt x="97" y="818"/>
                    <a:pt x="100" y="826"/>
                    <a:pt x="103" y="836"/>
                  </a:cubicBezTo>
                  <a:cubicBezTo>
                    <a:pt x="109" y="860"/>
                    <a:pt x="121" y="900"/>
                    <a:pt x="130" y="912"/>
                  </a:cubicBezTo>
                  <a:cubicBezTo>
                    <a:pt x="137" y="920"/>
                    <a:pt x="156" y="926"/>
                    <a:pt x="182" y="926"/>
                  </a:cubicBezTo>
                  <a:cubicBezTo>
                    <a:pt x="210" y="926"/>
                    <a:pt x="238" y="919"/>
                    <a:pt x="247" y="911"/>
                  </a:cubicBezTo>
                  <a:cubicBezTo>
                    <a:pt x="248" y="905"/>
                    <a:pt x="258" y="867"/>
                    <a:pt x="260" y="848"/>
                  </a:cubicBezTo>
                  <a:cubicBezTo>
                    <a:pt x="261" y="837"/>
                    <a:pt x="252" y="819"/>
                    <a:pt x="245" y="804"/>
                  </a:cubicBezTo>
                  <a:cubicBezTo>
                    <a:pt x="238" y="790"/>
                    <a:pt x="232" y="779"/>
                    <a:pt x="232" y="771"/>
                  </a:cubicBezTo>
                  <a:cubicBezTo>
                    <a:pt x="232" y="765"/>
                    <a:pt x="234" y="736"/>
                    <a:pt x="236" y="700"/>
                  </a:cubicBezTo>
                  <a:cubicBezTo>
                    <a:pt x="240" y="641"/>
                    <a:pt x="245" y="561"/>
                    <a:pt x="243" y="547"/>
                  </a:cubicBezTo>
                  <a:cubicBezTo>
                    <a:pt x="242" y="528"/>
                    <a:pt x="231" y="326"/>
                    <a:pt x="232" y="296"/>
                  </a:cubicBezTo>
                  <a:cubicBezTo>
                    <a:pt x="234" y="258"/>
                    <a:pt x="207" y="227"/>
                    <a:pt x="207" y="227"/>
                  </a:cubicBezTo>
                  <a:cubicBezTo>
                    <a:pt x="206" y="226"/>
                    <a:pt x="206" y="225"/>
                    <a:pt x="206" y="224"/>
                  </a:cubicBezTo>
                  <a:cubicBezTo>
                    <a:pt x="206" y="224"/>
                    <a:pt x="220" y="194"/>
                    <a:pt x="214" y="172"/>
                  </a:cubicBezTo>
                  <a:cubicBezTo>
                    <a:pt x="211" y="161"/>
                    <a:pt x="212" y="134"/>
                    <a:pt x="213" y="106"/>
                  </a:cubicBezTo>
                  <a:cubicBezTo>
                    <a:pt x="214" y="77"/>
                    <a:pt x="215" y="46"/>
                    <a:pt x="211" y="38"/>
                  </a:cubicBezTo>
                  <a:cubicBezTo>
                    <a:pt x="207" y="27"/>
                    <a:pt x="132" y="5"/>
                    <a:pt x="72" y="5"/>
                  </a:cubicBezTo>
                  <a:close/>
                  <a:moveTo>
                    <a:pt x="182" y="931"/>
                  </a:moveTo>
                  <a:cubicBezTo>
                    <a:pt x="169" y="931"/>
                    <a:pt x="137" y="929"/>
                    <a:pt x="126" y="915"/>
                  </a:cubicBezTo>
                  <a:cubicBezTo>
                    <a:pt x="116" y="903"/>
                    <a:pt x="105" y="863"/>
                    <a:pt x="98" y="837"/>
                  </a:cubicBezTo>
                  <a:cubicBezTo>
                    <a:pt x="95" y="827"/>
                    <a:pt x="93" y="819"/>
                    <a:pt x="91" y="816"/>
                  </a:cubicBezTo>
                  <a:cubicBezTo>
                    <a:pt x="86" y="802"/>
                    <a:pt x="98" y="657"/>
                    <a:pt x="101" y="636"/>
                  </a:cubicBezTo>
                  <a:cubicBezTo>
                    <a:pt x="103" y="625"/>
                    <a:pt x="99" y="609"/>
                    <a:pt x="95" y="589"/>
                  </a:cubicBezTo>
                  <a:cubicBezTo>
                    <a:pt x="91" y="569"/>
                    <a:pt x="87" y="545"/>
                    <a:pt x="87" y="523"/>
                  </a:cubicBezTo>
                  <a:cubicBezTo>
                    <a:pt x="87" y="486"/>
                    <a:pt x="69" y="376"/>
                    <a:pt x="55" y="287"/>
                  </a:cubicBezTo>
                  <a:cubicBezTo>
                    <a:pt x="45" y="224"/>
                    <a:pt x="37" y="174"/>
                    <a:pt x="37" y="161"/>
                  </a:cubicBezTo>
                  <a:cubicBezTo>
                    <a:pt x="37" y="150"/>
                    <a:pt x="30" y="128"/>
                    <a:pt x="23" y="105"/>
                  </a:cubicBezTo>
                  <a:cubicBezTo>
                    <a:pt x="11" y="70"/>
                    <a:pt x="0" y="34"/>
                    <a:pt x="8" y="20"/>
                  </a:cubicBezTo>
                  <a:cubicBezTo>
                    <a:pt x="17" y="7"/>
                    <a:pt x="38" y="0"/>
                    <a:pt x="72" y="0"/>
                  </a:cubicBezTo>
                  <a:cubicBezTo>
                    <a:pt x="129" y="0"/>
                    <a:pt x="209" y="22"/>
                    <a:pt x="215" y="35"/>
                  </a:cubicBezTo>
                  <a:cubicBezTo>
                    <a:pt x="220" y="46"/>
                    <a:pt x="219" y="75"/>
                    <a:pt x="218" y="106"/>
                  </a:cubicBezTo>
                  <a:cubicBezTo>
                    <a:pt x="217" y="133"/>
                    <a:pt x="216" y="160"/>
                    <a:pt x="219" y="171"/>
                  </a:cubicBezTo>
                  <a:cubicBezTo>
                    <a:pt x="225" y="192"/>
                    <a:pt x="214" y="218"/>
                    <a:pt x="211" y="225"/>
                  </a:cubicBezTo>
                  <a:cubicBezTo>
                    <a:pt x="216" y="231"/>
                    <a:pt x="239" y="260"/>
                    <a:pt x="237" y="296"/>
                  </a:cubicBezTo>
                  <a:cubicBezTo>
                    <a:pt x="236" y="327"/>
                    <a:pt x="247" y="527"/>
                    <a:pt x="248" y="547"/>
                  </a:cubicBezTo>
                  <a:cubicBezTo>
                    <a:pt x="249" y="561"/>
                    <a:pt x="245" y="638"/>
                    <a:pt x="241" y="700"/>
                  </a:cubicBezTo>
                  <a:cubicBezTo>
                    <a:pt x="239" y="735"/>
                    <a:pt x="237" y="765"/>
                    <a:pt x="237" y="771"/>
                  </a:cubicBezTo>
                  <a:cubicBezTo>
                    <a:pt x="237" y="778"/>
                    <a:pt x="243" y="789"/>
                    <a:pt x="249" y="802"/>
                  </a:cubicBezTo>
                  <a:cubicBezTo>
                    <a:pt x="257" y="818"/>
                    <a:pt x="266" y="836"/>
                    <a:pt x="265" y="848"/>
                  </a:cubicBezTo>
                  <a:cubicBezTo>
                    <a:pt x="263" y="869"/>
                    <a:pt x="252" y="911"/>
                    <a:pt x="251" y="913"/>
                  </a:cubicBezTo>
                  <a:cubicBezTo>
                    <a:pt x="251" y="913"/>
                    <a:pt x="251" y="913"/>
                    <a:pt x="251" y="914"/>
                  </a:cubicBezTo>
                  <a:cubicBezTo>
                    <a:pt x="240" y="925"/>
                    <a:pt x="208" y="931"/>
                    <a:pt x="182" y="931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6" name="ïSļïdé"/>
            <p:cNvSpPr/>
            <p:nvPr/>
          </p:nvSpPr>
          <p:spPr bwMode="auto">
            <a:xfrm>
              <a:off x="5698488" y="4901286"/>
              <a:ext cx="115084" cy="48021"/>
            </a:xfrm>
            <a:custGeom>
              <a:avLst/>
              <a:gdLst>
                <a:gd name="T0" fmla="*/ 39 w 55"/>
                <a:gd name="T1" fmla="*/ 23 h 24"/>
                <a:gd name="T2" fmla="*/ 1 w 55"/>
                <a:gd name="T3" fmla="*/ 5 h 24"/>
                <a:gd name="T4" fmla="*/ 1 w 55"/>
                <a:gd name="T5" fmla="*/ 1 h 24"/>
                <a:gd name="T6" fmla="*/ 4 w 55"/>
                <a:gd name="T7" fmla="*/ 1 h 24"/>
                <a:gd name="T8" fmla="*/ 50 w 55"/>
                <a:gd name="T9" fmla="*/ 16 h 24"/>
                <a:gd name="T10" fmla="*/ 53 w 55"/>
                <a:gd name="T11" fmla="*/ 17 h 24"/>
                <a:gd name="T12" fmla="*/ 52 w 55"/>
                <a:gd name="T13" fmla="*/ 20 h 24"/>
                <a:gd name="T14" fmla="*/ 39 w 55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4">
                  <a:moveTo>
                    <a:pt x="39" y="23"/>
                  </a:moveTo>
                  <a:cubicBezTo>
                    <a:pt x="20" y="23"/>
                    <a:pt x="3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13" y="10"/>
                    <a:pt x="33" y="23"/>
                    <a:pt x="50" y="16"/>
                  </a:cubicBezTo>
                  <a:cubicBezTo>
                    <a:pt x="51" y="15"/>
                    <a:pt x="53" y="16"/>
                    <a:pt x="53" y="17"/>
                  </a:cubicBezTo>
                  <a:cubicBezTo>
                    <a:pt x="54" y="18"/>
                    <a:pt x="53" y="20"/>
                    <a:pt x="52" y="20"/>
                  </a:cubicBezTo>
                  <a:cubicBezTo>
                    <a:pt x="48" y="22"/>
                    <a:pt x="43" y="23"/>
                    <a:pt x="39" y="23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7" name="ísḻíde"/>
            <p:cNvSpPr/>
            <p:nvPr/>
          </p:nvSpPr>
          <p:spPr bwMode="auto">
            <a:xfrm>
              <a:off x="5967017" y="5083776"/>
              <a:ext cx="95904" cy="144075"/>
            </a:xfrm>
            <a:custGeom>
              <a:avLst/>
              <a:gdLst>
                <a:gd name="T0" fmla="*/ 40 w 43"/>
                <a:gd name="T1" fmla="*/ 65 h 66"/>
                <a:gd name="T2" fmla="*/ 38 w 43"/>
                <a:gd name="T3" fmla="*/ 64 h 66"/>
                <a:gd name="T4" fmla="*/ 29 w 43"/>
                <a:gd name="T5" fmla="*/ 50 h 66"/>
                <a:gd name="T6" fmla="*/ 0 w 43"/>
                <a:gd name="T7" fmla="*/ 4 h 66"/>
                <a:gd name="T8" fmla="*/ 1 w 43"/>
                <a:gd name="T9" fmla="*/ 0 h 66"/>
                <a:gd name="T10" fmla="*/ 4 w 43"/>
                <a:gd name="T11" fmla="*/ 1 h 66"/>
                <a:gd name="T12" fmla="*/ 34 w 43"/>
                <a:gd name="T13" fmla="*/ 48 h 66"/>
                <a:gd name="T14" fmla="*/ 42 w 43"/>
                <a:gd name="T15" fmla="*/ 62 h 66"/>
                <a:gd name="T16" fmla="*/ 41 w 43"/>
                <a:gd name="T17" fmla="*/ 65 h 66"/>
                <a:gd name="T18" fmla="*/ 40 w 43"/>
                <a:gd name="T1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6">
                  <a:moveTo>
                    <a:pt x="40" y="65"/>
                  </a:moveTo>
                  <a:cubicBezTo>
                    <a:pt x="39" y="65"/>
                    <a:pt x="38" y="65"/>
                    <a:pt x="38" y="64"/>
                  </a:cubicBezTo>
                  <a:cubicBezTo>
                    <a:pt x="36" y="61"/>
                    <a:pt x="33" y="56"/>
                    <a:pt x="29" y="50"/>
                  </a:cubicBezTo>
                  <a:cubicBezTo>
                    <a:pt x="20" y="34"/>
                    <a:pt x="7" y="12"/>
                    <a:pt x="0" y="4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11" y="9"/>
                    <a:pt x="24" y="32"/>
                    <a:pt x="34" y="48"/>
                  </a:cubicBezTo>
                  <a:cubicBezTo>
                    <a:pt x="37" y="54"/>
                    <a:pt x="40" y="58"/>
                    <a:pt x="42" y="62"/>
                  </a:cubicBezTo>
                  <a:cubicBezTo>
                    <a:pt x="42" y="63"/>
                    <a:pt x="42" y="64"/>
                    <a:pt x="41" y="65"/>
                  </a:cubicBezTo>
                  <a:lnTo>
                    <a:pt x="40" y="65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8" name="iśḷïďé"/>
            <p:cNvSpPr/>
            <p:nvPr/>
          </p:nvSpPr>
          <p:spPr bwMode="auto">
            <a:xfrm>
              <a:off x="5919069" y="5631253"/>
              <a:ext cx="172626" cy="201698"/>
            </a:xfrm>
            <a:custGeom>
              <a:avLst/>
              <a:gdLst>
                <a:gd name="T0" fmla="*/ 77 w 81"/>
                <a:gd name="T1" fmla="*/ 93 h 94"/>
                <a:gd name="T2" fmla="*/ 75 w 81"/>
                <a:gd name="T3" fmla="*/ 93 h 94"/>
                <a:gd name="T4" fmla="*/ 1 w 81"/>
                <a:gd name="T5" fmla="*/ 4 h 94"/>
                <a:gd name="T6" fmla="*/ 2 w 81"/>
                <a:gd name="T7" fmla="*/ 0 h 94"/>
                <a:gd name="T8" fmla="*/ 5 w 81"/>
                <a:gd name="T9" fmla="*/ 2 h 94"/>
                <a:gd name="T10" fmla="*/ 78 w 81"/>
                <a:gd name="T11" fmla="*/ 89 h 94"/>
                <a:gd name="T12" fmla="*/ 79 w 81"/>
                <a:gd name="T13" fmla="*/ 92 h 94"/>
                <a:gd name="T14" fmla="*/ 77 w 81"/>
                <a:gd name="T15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4">
                  <a:moveTo>
                    <a:pt x="77" y="93"/>
                  </a:moveTo>
                  <a:cubicBezTo>
                    <a:pt x="76" y="93"/>
                    <a:pt x="76" y="93"/>
                    <a:pt x="75" y="93"/>
                  </a:cubicBezTo>
                  <a:cubicBezTo>
                    <a:pt x="39" y="65"/>
                    <a:pt x="16" y="37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20" y="35"/>
                    <a:pt x="42" y="61"/>
                    <a:pt x="78" y="89"/>
                  </a:cubicBezTo>
                  <a:cubicBezTo>
                    <a:pt x="80" y="90"/>
                    <a:pt x="80" y="91"/>
                    <a:pt x="79" y="92"/>
                  </a:cubicBezTo>
                  <a:cubicBezTo>
                    <a:pt x="78" y="93"/>
                    <a:pt x="78" y="93"/>
                    <a:pt x="77" y="93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19" name="íṣ1îḍé"/>
            <p:cNvSpPr/>
            <p:nvPr/>
          </p:nvSpPr>
          <p:spPr bwMode="auto">
            <a:xfrm>
              <a:off x="6456126" y="4718792"/>
              <a:ext cx="95904" cy="28817"/>
            </a:xfrm>
            <a:custGeom>
              <a:avLst/>
              <a:gdLst>
                <a:gd name="T0" fmla="*/ 18 w 44"/>
                <a:gd name="T1" fmla="*/ 12 h 13"/>
                <a:gd name="T2" fmla="*/ 2 w 44"/>
                <a:gd name="T3" fmla="*/ 8 h 13"/>
                <a:gd name="T4" fmla="*/ 1 w 44"/>
                <a:gd name="T5" fmla="*/ 5 h 13"/>
                <a:gd name="T6" fmla="*/ 4 w 44"/>
                <a:gd name="T7" fmla="*/ 4 h 13"/>
                <a:gd name="T8" fmla="*/ 39 w 44"/>
                <a:gd name="T9" fmla="*/ 1 h 13"/>
                <a:gd name="T10" fmla="*/ 42 w 44"/>
                <a:gd name="T11" fmla="*/ 1 h 13"/>
                <a:gd name="T12" fmla="*/ 41 w 44"/>
                <a:gd name="T13" fmla="*/ 5 h 13"/>
                <a:gd name="T14" fmla="*/ 18 w 44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3">
                  <a:moveTo>
                    <a:pt x="18" y="12"/>
                  </a:moveTo>
                  <a:cubicBezTo>
                    <a:pt x="12" y="12"/>
                    <a:pt x="6" y="11"/>
                    <a:pt x="2" y="8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14" y="10"/>
                    <a:pt x="28" y="9"/>
                    <a:pt x="39" y="1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43" y="2"/>
                    <a:pt x="42" y="4"/>
                    <a:pt x="41" y="5"/>
                  </a:cubicBezTo>
                  <a:cubicBezTo>
                    <a:pt x="35" y="10"/>
                    <a:pt x="26" y="12"/>
                    <a:pt x="18" y="12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20" name="îṣļiďê"/>
            <p:cNvSpPr/>
            <p:nvPr/>
          </p:nvSpPr>
          <p:spPr bwMode="auto">
            <a:xfrm>
              <a:off x="6484895" y="5650461"/>
              <a:ext cx="143858" cy="240117"/>
            </a:xfrm>
            <a:custGeom>
              <a:avLst/>
              <a:gdLst>
                <a:gd name="T0" fmla="*/ 61 w 65"/>
                <a:gd name="T1" fmla="*/ 109 h 110"/>
                <a:gd name="T2" fmla="*/ 60 w 65"/>
                <a:gd name="T3" fmla="*/ 108 h 110"/>
                <a:gd name="T4" fmla="*/ 51 w 65"/>
                <a:gd name="T5" fmla="*/ 99 h 110"/>
                <a:gd name="T6" fmla="*/ 0 w 65"/>
                <a:gd name="T7" fmla="*/ 2 h 110"/>
                <a:gd name="T8" fmla="*/ 3 w 65"/>
                <a:gd name="T9" fmla="*/ 0 h 110"/>
                <a:gd name="T10" fmla="*/ 5 w 65"/>
                <a:gd name="T11" fmla="*/ 2 h 110"/>
                <a:gd name="T12" fmla="*/ 54 w 65"/>
                <a:gd name="T13" fmla="*/ 95 h 110"/>
                <a:gd name="T14" fmla="*/ 63 w 65"/>
                <a:gd name="T15" fmla="*/ 105 h 110"/>
                <a:gd name="T16" fmla="*/ 63 w 65"/>
                <a:gd name="T17" fmla="*/ 108 h 110"/>
                <a:gd name="T18" fmla="*/ 61 w 65"/>
                <a:gd name="T1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10">
                  <a:moveTo>
                    <a:pt x="61" y="109"/>
                  </a:moveTo>
                  <a:cubicBezTo>
                    <a:pt x="61" y="109"/>
                    <a:pt x="60" y="109"/>
                    <a:pt x="60" y="108"/>
                  </a:cubicBezTo>
                  <a:cubicBezTo>
                    <a:pt x="57" y="105"/>
                    <a:pt x="54" y="102"/>
                    <a:pt x="51" y="99"/>
                  </a:cubicBezTo>
                  <a:cubicBezTo>
                    <a:pt x="26" y="71"/>
                    <a:pt x="0" y="43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41"/>
                    <a:pt x="29" y="67"/>
                    <a:pt x="54" y="95"/>
                  </a:cubicBezTo>
                  <a:cubicBezTo>
                    <a:pt x="57" y="98"/>
                    <a:pt x="60" y="101"/>
                    <a:pt x="63" y="105"/>
                  </a:cubicBezTo>
                  <a:cubicBezTo>
                    <a:pt x="64" y="106"/>
                    <a:pt x="64" y="107"/>
                    <a:pt x="63" y="108"/>
                  </a:cubicBezTo>
                  <a:cubicBezTo>
                    <a:pt x="62" y="109"/>
                    <a:pt x="62" y="109"/>
                    <a:pt x="61" y="109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21" name="iSḻïḑê"/>
            <p:cNvSpPr/>
            <p:nvPr/>
          </p:nvSpPr>
          <p:spPr bwMode="auto">
            <a:xfrm>
              <a:off x="6475309" y="4882077"/>
              <a:ext cx="115084" cy="48021"/>
            </a:xfrm>
            <a:custGeom>
              <a:avLst/>
              <a:gdLst>
                <a:gd name="T0" fmla="*/ 3 w 55"/>
                <a:gd name="T1" fmla="*/ 20 h 21"/>
                <a:gd name="T2" fmla="*/ 1 w 55"/>
                <a:gd name="T3" fmla="*/ 19 h 21"/>
                <a:gd name="T4" fmla="*/ 2 w 55"/>
                <a:gd name="T5" fmla="*/ 16 h 21"/>
                <a:gd name="T6" fmla="*/ 10 w 55"/>
                <a:gd name="T7" fmla="*/ 12 h 21"/>
                <a:gd name="T8" fmla="*/ 51 w 55"/>
                <a:gd name="T9" fmla="*/ 1 h 21"/>
                <a:gd name="T10" fmla="*/ 54 w 55"/>
                <a:gd name="T11" fmla="*/ 3 h 21"/>
                <a:gd name="T12" fmla="*/ 52 w 55"/>
                <a:gd name="T13" fmla="*/ 6 h 21"/>
                <a:gd name="T14" fmla="*/ 12 w 55"/>
                <a:gd name="T15" fmla="*/ 17 h 21"/>
                <a:gd name="T16" fmla="*/ 4 w 55"/>
                <a:gd name="T17" fmla="*/ 20 h 21"/>
                <a:gd name="T18" fmla="*/ 3 w 55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21">
                  <a:moveTo>
                    <a:pt x="3" y="20"/>
                  </a:moveTo>
                  <a:cubicBezTo>
                    <a:pt x="2" y="20"/>
                    <a:pt x="1" y="19"/>
                    <a:pt x="1" y="19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5" y="15"/>
                    <a:pt x="7" y="14"/>
                    <a:pt x="10" y="12"/>
                  </a:cubicBezTo>
                  <a:cubicBezTo>
                    <a:pt x="23" y="7"/>
                    <a:pt x="37" y="2"/>
                    <a:pt x="51" y="1"/>
                  </a:cubicBezTo>
                  <a:cubicBezTo>
                    <a:pt x="52" y="0"/>
                    <a:pt x="53" y="1"/>
                    <a:pt x="54" y="3"/>
                  </a:cubicBezTo>
                  <a:cubicBezTo>
                    <a:pt x="54" y="4"/>
                    <a:pt x="53" y="5"/>
                    <a:pt x="52" y="6"/>
                  </a:cubicBezTo>
                  <a:cubicBezTo>
                    <a:pt x="38" y="7"/>
                    <a:pt x="25" y="12"/>
                    <a:pt x="12" y="17"/>
                  </a:cubicBezTo>
                  <a:cubicBezTo>
                    <a:pt x="9" y="18"/>
                    <a:pt x="6" y="19"/>
                    <a:pt x="4" y="20"/>
                  </a:cubicBezTo>
                  <a:lnTo>
                    <a:pt x="3" y="20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22" name="íṣľïḓè"/>
            <p:cNvSpPr/>
            <p:nvPr/>
          </p:nvSpPr>
          <p:spPr bwMode="auto">
            <a:xfrm>
              <a:off x="5775215" y="4507488"/>
              <a:ext cx="210988" cy="307353"/>
            </a:xfrm>
            <a:custGeom>
              <a:avLst/>
              <a:gdLst>
                <a:gd name="T0" fmla="*/ 91 w 95"/>
                <a:gd name="T1" fmla="*/ 138 h 139"/>
                <a:gd name="T2" fmla="*/ 88 w 95"/>
                <a:gd name="T3" fmla="*/ 137 h 139"/>
                <a:gd name="T4" fmla="*/ 1 w 95"/>
                <a:gd name="T5" fmla="*/ 4 h 139"/>
                <a:gd name="T6" fmla="*/ 1 w 95"/>
                <a:gd name="T7" fmla="*/ 1 h 139"/>
                <a:gd name="T8" fmla="*/ 5 w 95"/>
                <a:gd name="T9" fmla="*/ 1 h 139"/>
                <a:gd name="T10" fmla="*/ 93 w 95"/>
                <a:gd name="T11" fmla="*/ 135 h 139"/>
                <a:gd name="T12" fmla="*/ 92 w 95"/>
                <a:gd name="T13" fmla="*/ 138 h 139"/>
                <a:gd name="T14" fmla="*/ 91 w 95"/>
                <a:gd name="T15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39">
                  <a:moveTo>
                    <a:pt x="91" y="138"/>
                  </a:moveTo>
                  <a:cubicBezTo>
                    <a:pt x="90" y="138"/>
                    <a:pt x="89" y="138"/>
                    <a:pt x="88" y="137"/>
                  </a:cubicBezTo>
                  <a:cubicBezTo>
                    <a:pt x="67" y="93"/>
                    <a:pt x="34" y="47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38" y="44"/>
                    <a:pt x="71" y="90"/>
                    <a:pt x="93" y="135"/>
                  </a:cubicBezTo>
                  <a:cubicBezTo>
                    <a:pt x="94" y="136"/>
                    <a:pt x="93" y="137"/>
                    <a:pt x="92" y="138"/>
                  </a:cubicBezTo>
                  <a:cubicBezTo>
                    <a:pt x="91" y="138"/>
                    <a:pt x="91" y="138"/>
                    <a:pt x="91" y="138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23" name="iṣļîḋê"/>
            <p:cNvSpPr/>
            <p:nvPr/>
          </p:nvSpPr>
          <p:spPr bwMode="auto">
            <a:xfrm>
              <a:off x="5813585" y="5861779"/>
              <a:ext cx="124678" cy="124860"/>
            </a:xfrm>
            <a:custGeom>
              <a:avLst/>
              <a:gdLst>
                <a:gd name="T0" fmla="*/ 53 w 57"/>
                <a:gd name="T1" fmla="*/ 57 h 58"/>
                <a:gd name="T2" fmla="*/ 51 w 57"/>
                <a:gd name="T3" fmla="*/ 56 h 58"/>
                <a:gd name="T4" fmla="*/ 29 w 57"/>
                <a:gd name="T5" fmla="*/ 32 h 58"/>
                <a:gd name="T6" fmla="*/ 2 w 57"/>
                <a:gd name="T7" fmla="*/ 5 h 58"/>
                <a:gd name="T8" fmla="*/ 1 w 57"/>
                <a:gd name="T9" fmla="*/ 2 h 58"/>
                <a:gd name="T10" fmla="*/ 4 w 57"/>
                <a:gd name="T11" fmla="*/ 1 h 58"/>
                <a:gd name="T12" fmla="*/ 33 w 57"/>
                <a:gd name="T13" fmla="*/ 29 h 58"/>
                <a:gd name="T14" fmla="*/ 54 w 57"/>
                <a:gd name="T15" fmla="*/ 52 h 58"/>
                <a:gd name="T16" fmla="*/ 54 w 57"/>
                <a:gd name="T17" fmla="*/ 56 h 58"/>
                <a:gd name="T18" fmla="*/ 53 w 57"/>
                <a:gd name="T19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53" y="57"/>
                  </a:moveTo>
                  <a:cubicBezTo>
                    <a:pt x="52" y="57"/>
                    <a:pt x="52" y="57"/>
                    <a:pt x="51" y="56"/>
                  </a:cubicBezTo>
                  <a:cubicBezTo>
                    <a:pt x="42" y="50"/>
                    <a:pt x="36" y="41"/>
                    <a:pt x="29" y="32"/>
                  </a:cubicBezTo>
                  <a:cubicBezTo>
                    <a:pt x="21" y="21"/>
                    <a:pt x="14" y="11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18" y="7"/>
                    <a:pt x="26" y="18"/>
                    <a:pt x="33" y="29"/>
                  </a:cubicBezTo>
                  <a:cubicBezTo>
                    <a:pt x="39" y="38"/>
                    <a:pt x="45" y="46"/>
                    <a:pt x="54" y="52"/>
                  </a:cubicBezTo>
                  <a:cubicBezTo>
                    <a:pt x="55" y="53"/>
                    <a:pt x="56" y="55"/>
                    <a:pt x="54" y="56"/>
                  </a:cubicBezTo>
                  <a:cubicBezTo>
                    <a:pt x="54" y="57"/>
                    <a:pt x="53" y="57"/>
                    <a:pt x="53" y="57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</p:grpSp>
      <p:sp>
        <p:nvSpPr>
          <p:cNvPr id="7" name="iSḻiḋè"/>
          <p:cNvSpPr/>
          <p:nvPr/>
        </p:nvSpPr>
        <p:spPr bwMode="auto">
          <a:xfrm>
            <a:off x="0" y="1816607"/>
            <a:ext cx="12192000" cy="2073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ïslíde"/>
          <p:cNvGrpSpPr/>
          <p:nvPr/>
        </p:nvGrpSpPr>
        <p:grpSpPr>
          <a:xfrm>
            <a:off x="5106199" y="685366"/>
            <a:ext cx="2083880" cy="1296471"/>
            <a:chOff x="5106199" y="1130300"/>
            <a:chExt cx="2083880" cy="1296471"/>
          </a:xfrm>
        </p:grpSpPr>
        <p:sp>
          <p:nvSpPr>
            <p:cNvPr id="28" name="i$ḷïḋè"/>
            <p:cNvSpPr/>
            <p:nvPr/>
          </p:nvSpPr>
          <p:spPr bwMode="auto">
            <a:xfrm>
              <a:off x="5793345" y="1159018"/>
              <a:ext cx="548448" cy="392425"/>
            </a:xfrm>
            <a:custGeom>
              <a:avLst/>
              <a:gdLst>
                <a:gd name="T0" fmla="*/ 18 w 252"/>
                <a:gd name="T1" fmla="*/ 164 h 180"/>
                <a:gd name="T2" fmla="*/ 28 w 252"/>
                <a:gd name="T3" fmla="*/ 171 h 180"/>
                <a:gd name="T4" fmla="*/ 23 w 252"/>
                <a:gd name="T5" fmla="*/ 127 h 180"/>
                <a:gd name="T6" fmla="*/ 17 w 252"/>
                <a:gd name="T7" fmla="*/ 112 h 180"/>
                <a:gd name="T8" fmla="*/ 18 w 252"/>
                <a:gd name="T9" fmla="*/ 109 h 180"/>
                <a:gd name="T10" fmla="*/ 55 w 252"/>
                <a:gd name="T11" fmla="*/ 73 h 180"/>
                <a:gd name="T12" fmla="*/ 58 w 252"/>
                <a:gd name="T13" fmla="*/ 72 h 180"/>
                <a:gd name="T14" fmla="*/ 185 w 252"/>
                <a:gd name="T15" fmla="*/ 53 h 180"/>
                <a:gd name="T16" fmla="*/ 187 w 252"/>
                <a:gd name="T17" fmla="*/ 53 h 180"/>
                <a:gd name="T18" fmla="*/ 189 w 252"/>
                <a:gd name="T19" fmla="*/ 54 h 180"/>
                <a:gd name="T20" fmla="*/ 226 w 252"/>
                <a:gd name="T21" fmla="*/ 109 h 180"/>
                <a:gd name="T22" fmla="*/ 227 w 252"/>
                <a:gd name="T23" fmla="*/ 110 h 180"/>
                <a:gd name="T24" fmla="*/ 230 w 252"/>
                <a:gd name="T25" fmla="*/ 165 h 180"/>
                <a:gd name="T26" fmla="*/ 233 w 252"/>
                <a:gd name="T27" fmla="*/ 167 h 180"/>
                <a:gd name="T28" fmla="*/ 234 w 252"/>
                <a:gd name="T29" fmla="*/ 168 h 180"/>
                <a:gd name="T30" fmla="*/ 234 w 252"/>
                <a:gd name="T31" fmla="*/ 166 h 180"/>
                <a:gd name="T32" fmla="*/ 241 w 252"/>
                <a:gd name="T33" fmla="*/ 143 h 180"/>
                <a:gd name="T34" fmla="*/ 243 w 252"/>
                <a:gd name="T35" fmla="*/ 140 h 180"/>
                <a:gd name="T36" fmla="*/ 243 w 252"/>
                <a:gd name="T37" fmla="*/ 74 h 180"/>
                <a:gd name="T38" fmla="*/ 240 w 252"/>
                <a:gd name="T39" fmla="*/ 66 h 180"/>
                <a:gd name="T40" fmla="*/ 200 w 252"/>
                <a:gd name="T41" fmla="*/ 14 h 180"/>
                <a:gd name="T42" fmla="*/ 128 w 252"/>
                <a:gd name="T43" fmla="*/ 5 h 180"/>
                <a:gd name="T44" fmla="*/ 45 w 252"/>
                <a:gd name="T45" fmla="*/ 33 h 180"/>
                <a:gd name="T46" fmla="*/ 44 w 252"/>
                <a:gd name="T47" fmla="*/ 34 h 180"/>
                <a:gd name="T48" fmla="*/ 6 w 252"/>
                <a:gd name="T49" fmla="*/ 91 h 180"/>
                <a:gd name="T50" fmla="*/ 18 w 252"/>
                <a:gd name="T51" fmla="*/ 164 h 180"/>
                <a:gd name="T52" fmla="*/ 31 w 252"/>
                <a:gd name="T53" fmla="*/ 179 h 180"/>
                <a:gd name="T54" fmla="*/ 30 w 252"/>
                <a:gd name="T55" fmla="*/ 179 h 180"/>
                <a:gd name="T56" fmla="*/ 15 w 252"/>
                <a:gd name="T57" fmla="*/ 167 h 180"/>
                <a:gd name="T58" fmla="*/ 14 w 252"/>
                <a:gd name="T59" fmla="*/ 166 h 180"/>
                <a:gd name="T60" fmla="*/ 1 w 252"/>
                <a:gd name="T61" fmla="*/ 91 h 180"/>
                <a:gd name="T62" fmla="*/ 41 w 252"/>
                <a:gd name="T63" fmla="*/ 29 h 180"/>
                <a:gd name="T64" fmla="*/ 128 w 252"/>
                <a:gd name="T65" fmla="*/ 0 h 180"/>
                <a:gd name="T66" fmla="*/ 202 w 252"/>
                <a:gd name="T67" fmla="*/ 9 h 180"/>
                <a:gd name="T68" fmla="*/ 245 w 252"/>
                <a:gd name="T69" fmla="*/ 64 h 180"/>
                <a:gd name="T70" fmla="*/ 247 w 252"/>
                <a:gd name="T71" fmla="*/ 71 h 180"/>
                <a:gd name="T72" fmla="*/ 248 w 252"/>
                <a:gd name="T73" fmla="*/ 141 h 180"/>
                <a:gd name="T74" fmla="*/ 248 w 252"/>
                <a:gd name="T75" fmla="*/ 143 h 180"/>
                <a:gd name="T76" fmla="*/ 246 w 252"/>
                <a:gd name="T77" fmla="*/ 145 h 180"/>
                <a:gd name="T78" fmla="*/ 244 w 252"/>
                <a:gd name="T79" fmla="*/ 146 h 180"/>
                <a:gd name="T80" fmla="*/ 239 w 252"/>
                <a:gd name="T81" fmla="*/ 167 h 180"/>
                <a:gd name="T82" fmla="*/ 238 w 252"/>
                <a:gd name="T83" fmla="*/ 172 h 180"/>
                <a:gd name="T84" fmla="*/ 235 w 252"/>
                <a:gd name="T85" fmla="*/ 174 h 180"/>
                <a:gd name="T86" fmla="*/ 229 w 252"/>
                <a:gd name="T87" fmla="*/ 171 h 180"/>
                <a:gd name="T88" fmla="*/ 227 w 252"/>
                <a:gd name="T89" fmla="*/ 168 h 180"/>
                <a:gd name="T90" fmla="*/ 222 w 252"/>
                <a:gd name="T91" fmla="*/ 111 h 180"/>
                <a:gd name="T92" fmla="*/ 186 w 252"/>
                <a:gd name="T93" fmla="*/ 59 h 180"/>
                <a:gd name="T94" fmla="*/ 59 w 252"/>
                <a:gd name="T95" fmla="*/ 77 h 180"/>
                <a:gd name="T96" fmla="*/ 23 w 252"/>
                <a:gd name="T97" fmla="*/ 112 h 180"/>
                <a:gd name="T98" fmla="*/ 28 w 252"/>
                <a:gd name="T99" fmla="*/ 126 h 180"/>
                <a:gd name="T100" fmla="*/ 34 w 252"/>
                <a:gd name="T101" fmla="*/ 177 h 180"/>
                <a:gd name="T102" fmla="*/ 32 w 252"/>
                <a:gd name="T103" fmla="*/ 179 h 180"/>
                <a:gd name="T104" fmla="*/ 31 w 252"/>
                <a:gd name="T105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2" h="180">
                  <a:moveTo>
                    <a:pt x="18" y="164"/>
                  </a:moveTo>
                  <a:lnTo>
                    <a:pt x="28" y="171"/>
                  </a:lnTo>
                  <a:cubicBezTo>
                    <a:pt x="27" y="156"/>
                    <a:pt x="24" y="132"/>
                    <a:pt x="23" y="127"/>
                  </a:cubicBezTo>
                  <a:cubicBezTo>
                    <a:pt x="22" y="121"/>
                    <a:pt x="17" y="112"/>
                    <a:pt x="17" y="112"/>
                  </a:cubicBezTo>
                  <a:cubicBezTo>
                    <a:pt x="17" y="111"/>
                    <a:pt x="17" y="110"/>
                    <a:pt x="18" y="109"/>
                  </a:cubicBezTo>
                  <a:cubicBezTo>
                    <a:pt x="18" y="109"/>
                    <a:pt x="46" y="85"/>
                    <a:pt x="55" y="73"/>
                  </a:cubicBezTo>
                  <a:cubicBezTo>
                    <a:pt x="56" y="73"/>
                    <a:pt x="57" y="72"/>
                    <a:pt x="58" y="72"/>
                  </a:cubicBezTo>
                  <a:cubicBezTo>
                    <a:pt x="59" y="72"/>
                    <a:pt x="163" y="70"/>
                    <a:pt x="185" y="53"/>
                  </a:cubicBezTo>
                  <a:cubicBezTo>
                    <a:pt x="185" y="53"/>
                    <a:pt x="186" y="53"/>
                    <a:pt x="187" y="53"/>
                  </a:cubicBezTo>
                  <a:cubicBezTo>
                    <a:pt x="188" y="53"/>
                    <a:pt x="188" y="53"/>
                    <a:pt x="189" y="54"/>
                  </a:cubicBezTo>
                  <a:lnTo>
                    <a:pt x="226" y="109"/>
                  </a:lnTo>
                  <a:cubicBezTo>
                    <a:pt x="227" y="109"/>
                    <a:pt x="227" y="110"/>
                    <a:pt x="227" y="110"/>
                  </a:cubicBezTo>
                  <a:cubicBezTo>
                    <a:pt x="227" y="134"/>
                    <a:pt x="229" y="160"/>
                    <a:pt x="230" y="165"/>
                  </a:cubicBezTo>
                  <a:cubicBezTo>
                    <a:pt x="231" y="165"/>
                    <a:pt x="232" y="166"/>
                    <a:pt x="233" y="167"/>
                  </a:cubicBezTo>
                  <a:lnTo>
                    <a:pt x="234" y="168"/>
                  </a:lnTo>
                  <a:cubicBezTo>
                    <a:pt x="234" y="167"/>
                    <a:pt x="234" y="167"/>
                    <a:pt x="234" y="166"/>
                  </a:cubicBezTo>
                  <a:cubicBezTo>
                    <a:pt x="235" y="157"/>
                    <a:pt x="236" y="148"/>
                    <a:pt x="241" y="143"/>
                  </a:cubicBezTo>
                  <a:cubicBezTo>
                    <a:pt x="242" y="142"/>
                    <a:pt x="243" y="141"/>
                    <a:pt x="243" y="140"/>
                  </a:cubicBezTo>
                  <a:cubicBezTo>
                    <a:pt x="245" y="111"/>
                    <a:pt x="245" y="78"/>
                    <a:pt x="243" y="74"/>
                  </a:cubicBezTo>
                  <a:cubicBezTo>
                    <a:pt x="242" y="72"/>
                    <a:pt x="241" y="69"/>
                    <a:pt x="240" y="66"/>
                  </a:cubicBezTo>
                  <a:cubicBezTo>
                    <a:pt x="236" y="52"/>
                    <a:pt x="229" y="27"/>
                    <a:pt x="200" y="14"/>
                  </a:cubicBezTo>
                  <a:cubicBezTo>
                    <a:pt x="192" y="10"/>
                    <a:pt x="161" y="5"/>
                    <a:pt x="128" y="5"/>
                  </a:cubicBezTo>
                  <a:cubicBezTo>
                    <a:pt x="103" y="5"/>
                    <a:pt x="58" y="8"/>
                    <a:pt x="45" y="33"/>
                  </a:cubicBezTo>
                  <a:lnTo>
                    <a:pt x="44" y="34"/>
                  </a:lnTo>
                  <a:cubicBezTo>
                    <a:pt x="42" y="34"/>
                    <a:pt x="5" y="46"/>
                    <a:pt x="6" y="91"/>
                  </a:cubicBezTo>
                  <a:cubicBezTo>
                    <a:pt x="7" y="126"/>
                    <a:pt x="17" y="159"/>
                    <a:pt x="18" y="164"/>
                  </a:cubicBezTo>
                  <a:close/>
                  <a:moveTo>
                    <a:pt x="31" y="179"/>
                  </a:moveTo>
                  <a:lnTo>
                    <a:pt x="30" y="179"/>
                  </a:lnTo>
                  <a:lnTo>
                    <a:pt x="15" y="167"/>
                  </a:lnTo>
                  <a:cubicBezTo>
                    <a:pt x="15" y="167"/>
                    <a:pt x="14" y="167"/>
                    <a:pt x="14" y="166"/>
                  </a:cubicBezTo>
                  <a:cubicBezTo>
                    <a:pt x="14" y="166"/>
                    <a:pt x="2" y="130"/>
                    <a:pt x="1" y="91"/>
                  </a:cubicBezTo>
                  <a:cubicBezTo>
                    <a:pt x="0" y="46"/>
                    <a:pt x="35" y="32"/>
                    <a:pt x="41" y="29"/>
                  </a:cubicBezTo>
                  <a:cubicBezTo>
                    <a:pt x="55" y="5"/>
                    <a:pt x="96" y="0"/>
                    <a:pt x="128" y="0"/>
                  </a:cubicBezTo>
                  <a:cubicBezTo>
                    <a:pt x="162" y="0"/>
                    <a:pt x="194" y="5"/>
                    <a:pt x="202" y="9"/>
                  </a:cubicBezTo>
                  <a:cubicBezTo>
                    <a:pt x="233" y="24"/>
                    <a:pt x="241" y="50"/>
                    <a:pt x="245" y="64"/>
                  </a:cubicBezTo>
                  <a:cubicBezTo>
                    <a:pt x="246" y="67"/>
                    <a:pt x="246" y="70"/>
                    <a:pt x="247" y="71"/>
                  </a:cubicBezTo>
                  <a:cubicBezTo>
                    <a:pt x="251" y="78"/>
                    <a:pt x="249" y="121"/>
                    <a:pt x="248" y="141"/>
                  </a:cubicBezTo>
                  <a:cubicBezTo>
                    <a:pt x="249" y="142"/>
                    <a:pt x="248" y="143"/>
                    <a:pt x="248" y="143"/>
                  </a:cubicBezTo>
                  <a:cubicBezTo>
                    <a:pt x="248" y="144"/>
                    <a:pt x="247" y="145"/>
                    <a:pt x="246" y="145"/>
                  </a:cubicBezTo>
                  <a:cubicBezTo>
                    <a:pt x="245" y="145"/>
                    <a:pt x="245" y="146"/>
                    <a:pt x="244" y="146"/>
                  </a:cubicBezTo>
                  <a:cubicBezTo>
                    <a:pt x="241" y="150"/>
                    <a:pt x="240" y="161"/>
                    <a:pt x="239" y="167"/>
                  </a:cubicBezTo>
                  <a:cubicBezTo>
                    <a:pt x="239" y="169"/>
                    <a:pt x="239" y="171"/>
                    <a:pt x="238" y="172"/>
                  </a:cubicBezTo>
                  <a:cubicBezTo>
                    <a:pt x="238" y="174"/>
                    <a:pt x="236" y="174"/>
                    <a:pt x="235" y="174"/>
                  </a:cubicBezTo>
                  <a:cubicBezTo>
                    <a:pt x="233" y="174"/>
                    <a:pt x="232" y="173"/>
                    <a:pt x="229" y="171"/>
                  </a:cubicBezTo>
                  <a:cubicBezTo>
                    <a:pt x="229" y="170"/>
                    <a:pt x="228" y="168"/>
                    <a:pt x="227" y="168"/>
                  </a:cubicBezTo>
                  <a:cubicBezTo>
                    <a:pt x="226" y="167"/>
                    <a:pt x="224" y="166"/>
                    <a:pt x="222" y="111"/>
                  </a:cubicBezTo>
                  <a:lnTo>
                    <a:pt x="186" y="59"/>
                  </a:lnTo>
                  <a:cubicBezTo>
                    <a:pt x="160" y="74"/>
                    <a:pt x="71" y="77"/>
                    <a:pt x="59" y="77"/>
                  </a:cubicBezTo>
                  <a:cubicBezTo>
                    <a:pt x="50" y="88"/>
                    <a:pt x="29" y="107"/>
                    <a:pt x="23" y="112"/>
                  </a:cubicBezTo>
                  <a:cubicBezTo>
                    <a:pt x="24" y="115"/>
                    <a:pt x="27" y="121"/>
                    <a:pt x="28" y="126"/>
                  </a:cubicBezTo>
                  <a:cubicBezTo>
                    <a:pt x="30" y="133"/>
                    <a:pt x="33" y="175"/>
                    <a:pt x="34" y="177"/>
                  </a:cubicBezTo>
                  <a:cubicBezTo>
                    <a:pt x="34" y="178"/>
                    <a:pt x="33" y="179"/>
                    <a:pt x="32" y="179"/>
                  </a:cubicBezTo>
                  <a:cubicBezTo>
                    <a:pt x="32" y="179"/>
                    <a:pt x="32" y="179"/>
                    <a:pt x="31" y="179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29" name="i$lide"/>
            <p:cNvSpPr/>
            <p:nvPr/>
          </p:nvSpPr>
          <p:spPr bwMode="auto">
            <a:xfrm>
              <a:off x="5802970" y="1130300"/>
              <a:ext cx="538823" cy="411572"/>
            </a:xfrm>
            <a:custGeom>
              <a:avLst/>
              <a:gdLst>
                <a:gd name="T0" fmla="*/ 243 w 247"/>
                <a:gd name="T1" fmla="*/ 155 h 190"/>
                <a:gd name="T2" fmla="*/ 243 w 247"/>
                <a:gd name="T3" fmla="*/ 154 h 190"/>
                <a:gd name="T4" fmla="*/ 243 w 247"/>
                <a:gd name="T5" fmla="*/ 155 h 190"/>
                <a:gd name="T6" fmla="*/ 14 w 247"/>
                <a:gd name="T7" fmla="*/ 178 h 190"/>
                <a:gd name="T8" fmla="*/ 1 w 247"/>
                <a:gd name="T9" fmla="*/ 104 h 190"/>
                <a:gd name="T10" fmla="*/ 41 w 247"/>
                <a:gd name="T11" fmla="*/ 44 h 190"/>
                <a:gd name="T12" fmla="*/ 199 w 247"/>
                <a:gd name="T13" fmla="*/ 24 h 190"/>
                <a:gd name="T14" fmla="*/ 242 w 247"/>
                <a:gd name="T15" fmla="*/ 85 h 190"/>
                <a:gd name="T16" fmla="*/ 243 w 247"/>
                <a:gd name="T17" fmla="*/ 154 h 190"/>
                <a:gd name="T18" fmla="*/ 240 w 247"/>
                <a:gd name="T19" fmla="*/ 157 h 190"/>
                <a:gd name="T20" fmla="*/ 233 w 247"/>
                <a:gd name="T21" fmla="*/ 183 h 190"/>
                <a:gd name="T22" fmla="*/ 226 w 247"/>
                <a:gd name="T23" fmla="*/ 178 h 190"/>
                <a:gd name="T24" fmla="*/ 222 w 247"/>
                <a:gd name="T25" fmla="*/ 123 h 190"/>
                <a:gd name="T26" fmla="*/ 184 w 247"/>
                <a:gd name="T27" fmla="*/ 68 h 190"/>
                <a:gd name="T28" fmla="*/ 55 w 247"/>
                <a:gd name="T29" fmla="*/ 87 h 190"/>
                <a:gd name="T30" fmla="*/ 18 w 247"/>
                <a:gd name="T31" fmla="*/ 124 h 190"/>
                <a:gd name="T32" fmla="*/ 23 w 247"/>
                <a:gd name="T33" fmla="*/ 139 h 190"/>
                <a:gd name="T34" fmla="*/ 29 w 247"/>
                <a:gd name="T35" fmla="*/ 189 h 190"/>
                <a:gd name="T36" fmla="*/ 14 w 247"/>
                <a:gd name="T37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190">
                  <a:moveTo>
                    <a:pt x="243" y="155"/>
                  </a:moveTo>
                  <a:lnTo>
                    <a:pt x="243" y="154"/>
                  </a:lnTo>
                  <a:cubicBezTo>
                    <a:pt x="244" y="154"/>
                    <a:pt x="243" y="155"/>
                    <a:pt x="243" y="155"/>
                  </a:cubicBezTo>
                  <a:close/>
                  <a:moveTo>
                    <a:pt x="14" y="178"/>
                  </a:moveTo>
                  <a:cubicBezTo>
                    <a:pt x="14" y="178"/>
                    <a:pt x="2" y="142"/>
                    <a:pt x="1" y="104"/>
                  </a:cubicBezTo>
                  <a:cubicBezTo>
                    <a:pt x="0" y="56"/>
                    <a:pt x="41" y="44"/>
                    <a:pt x="41" y="44"/>
                  </a:cubicBezTo>
                  <a:cubicBezTo>
                    <a:pt x="65" y="0"/>
                    <a:pt x="181" y="16"/>
                    <a:pt x="199" y="24"/>
                  </a:cubicBezTo>
                  <a:cubicBezTo>
                    <a:pt x="236" y="42"/>
                    <a:pt x="238" y="78"/>
                    <a:pt x="242" y="85"/>
                  </a:cubicBezTo>
                  <a:cubicBezTo>
                    <a:pt x="246" y="92"/>
                    <a:pt x="244" y="146"/>
                    <a:pt x="243" y="154"/>
                  </a:cubicBezTo>
                  <a:cubicBezTo>
                    <a:pt x="243" y="154"/>
                    <a:pt x="242" y="155"/>
                    <a:pt x="240" y="157"/>
                  </a:cubicBezTo>
                  <a:cubicBezTo>
                    <a:pt x="235" y="163"/>
                    <a:pt x="234" y="180"/>
                    <a:pt x="233" y="183"/>
                  </a:cubicBezTo>
                  <a:cubicBezTo>
                    <a:pt x="232" y="186"/>
                    <a:pt x="228" y="180"/>
                    <a:pt x="226" y="178"/>
                  </a:cubicBezTo>
                  <a:cubicBezTo>
                    <a:pt x="224" y="177"/>
                    <a:pt x="222" y="123"/>
                    <a:pt x="222" y="123"/>
                  </a:cubicBezTo>
                  <a:lnTo>
                    <a:pt x="184" y="68"/>
                  </a:lnTo>
                  <a:cubicBezTo>
                    <a:pt x="161" y="85"/>
                    <a:pt x="55" y="87"/>
                    <a:pt x="55" y="87"/>
                  </a:cubicBezTo>
                  <a:cubicBezTo>
                    <a:pt x="46" y="100"/>
                    <a:pt x="18" y="124"/>
                    <a:pt x="18" y="124"/>
                  </a:cubicBezTo>
                  <a:cubicBezTo>
                    <a:pt x="18" y="124"/>
                    <a:pt x="22" y="133"/>
                    <a:pt x="23" y="139"/>
                  </a:cubicBezTo>
                  <a:cubicBezTo>
                    <a:pt x="25" y="146"/>
                    <a:pt x="29" y="189"/>
                    <a:pt x="29" y="189"/>
                  </a:cubicBezTo>
                  <a:lnTo>
                    <a:pt x="14" y="178"/>
                  </a:ln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0" name="ísḷïḍe"/>
            <p:cNvSpPr/>
            <p:nvPr/>
          </p:nvSpPr>
          <p:spPr bwMode="auto">
            <a:xfrm>
              <a:off x="5341122" y="2183155"/>
              <a:ext cx="86594" cy="95714"/>
            </a:xfrm>
            <a:custGeom>
              <a:avLst/>
              <a:gdLst>
                <a:gd name="T0" fmla="*/ 14 w 41"/>
                <a:gd name="T1" fmla="*/ 42 h 45"/>
                <a:gd name="T2" fmla="*/ 1 w 41"/>
                <a:gd name="T3" fmla="*/ 12 h 45"/>
                <a:gd name="T4" fmla="*/ 10 w 41"/>
                <a:gd name="T5" fmla="*/ 0 h 45"/>
                <a:gd name="T6" fmla="*/ 36 w 41"/>
                <a:gd name="T7" fmla="*/ 31 h 45"/>
                <a:gd name="T8" fmla="*/ 36 w 41"/>
                <a:gd name="T9" fmla="*/ 44 h 45"/>
                <a:gd name="T10" fmla="*/ 14 w 41"/>
                <a:gd name="T1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5">
                  <a:moveTo>
                    <a:pt x="14" y="42"/>
                  </a:moveTo>
                  <a:cubicBezTo>
                    <a:pt x="14" y="42"/>
                    <a:pt x="1" y="19"/>
                    <a:pt x="1" y="12"/>
                  </a:cubicBezTo>
                  <a:cubicBezTo>
                    <a:pt x="0" y="6"/>
                    <a:pt x="10" y="0"/>
                    <a:pt x="10" y="0"/>
                  </a:cubicBezTo>
                  <a:cubicBezTo>
                    <a:pt x="10" y="0"/>
                    <a:pt x="31" y="28"/>
                    <a:pt x="36" y="31"/>
                  </a:cubicBezTo>
                  <a:cubicBezTo>
                    <a:pt x="40" y="33"/>
                    <a:pt x="40" y="44"/>
                    <a:pt x="36" y="44"/>
                  </a:cubicBezTo>
                  <a:cubicBezTo>
                    <a:pt x="31" y="44"/>
                    <a:pt x="14" y="42"/>
                    <a:pt x="14" y="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1" name="iṩḻïḑê"/>
            <p:cNvSpPr/>
            <p:nvPr/>
          </p:nvSpPr>
          <p:spPr bwMode="auto">
            <a:xfrm>
              <a:off x="5341122" y="2183155"/>
              <a:ext cx="96219" cy="105289"/>
            </a:xfrm>
            <a:custGeom>
              <a:avLst/>
              <a:gdLst>
                <a:gd name="T0" fmla="*/ 18 w 45"/>
                <a:gd name="T1" fmla="*/ 42 h 50"/>
                <a:gd name="T2" fmla="*/ 38 w 45"/>
                <a:gd name="T3" fmla="*/ 44 h 50"/>
                <a:gd name="T4" fmla="*/ 39 w 45"/>
                <a:gd name="T5" fmla="*/ 40 h 50"/>
                <a:gd name="T6" fmla="*/ 37 w 45"/>
                <a:gd name="T7" fmla="*/ 35 h 50"/>
                <a:gd name="T8" fmla="*/ 12 w 45"/>
                <a:gd name="T9" fmla="*/ 6 h 50"/>
                <a:gd name="T10" fmla="*/ 6 w 45"/>
                <a:gd name="T11" fmla="*/ 15 h 50"/>
                <a:gd name="T12" fmla="*/ 18 w 45"/>
                <a:gd name="T13" fmla="*/ 42 h 50"/>
                <a:gd name="T14" fmla="*/ 38 w 45"/>
                <a:gd name="T15" fmla="*/ 49 h 50"/>
                <a:gd name="T16" fmla="*/ 16 w 45"/>
                <a:gd name="T17" fmla="*/ 46 h 50"/>
                <a:gd name="T18" fmla="*/ 14 w 45"/>
                <a:gd name="T19" fmla="*/ 45 h 50"/>
                <a:gd name="T20" fmla="*/ 1 w 45"/>
                <a:gd name="T21" fmla="*/ 15 h 50"/>
                <a:gd name="T22" fmla="*/ 11 w 45"/>
                <a:gd name="T23" fmla="*/ 1 h 50"/>
                <a:gd name="T24" fmla="*/ 14 w 45"/>
                <a:gd name="T25" fmla="*/ 1 h 50"/>
                <a:gd name="T26" fmla="*/ 39 w 45"/>
                <a:gd name="T27" fmla="*/ 31 h 50"/>
                <a:gd name="T28" fmla="*/ 43 w 45"/>
                <a:gd name="T29" fmla="*/ 44 h 50"/>
                <a:gd name="T30" fmla="*/ 38 w 45"/>
                <a:gd name="T31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0">
                  <a:moveTo>
                    <a:pt x="18" y="42"/>
                  </a:moveTo>
                  <a:cubicBezTo>
                    <a:pt x="23" y="42"/>
                    <a:pt x="35" y="44"/>
                    <a:pt x="38" y="44"/>
                  </a:cubicBezTo>
                  <a:cubicBezTo>
                    <a:pt x="38" y="44"/>
                    <a:pt x="39" y="42"/>
                    <a:pt x="39" y="40"/>
                  </a:cubicBezTo>
                  <a:cubicBezTo>
                    <a:pt x="38" y="38"/>
                    <a:pt x="38" y="36"/>
                    <a:pt x="37" y="35"/>
                  </a:cubicBezTo>
                  <a:cubicBezTo>
                    <a:pt x="33" y="33"/>
                    <a:pt x="17" y="13"/>
                    <a:pt x="12" y="6"/>
                  </a:cubicBezTo>
                  <a:cubicBezTo>
                    <a:pt x="9" y="8"/>
                    <a:pt x="5" y="12"/>
                    <a:pt x="6" y="15"/>
                  </a:cubicBezTo>
                  <a:cubicBezTo>
                    <a:pt x="6" y="20"/>
                    <a:pt x="14" y="35"/>
                    <a:pt x="18" y="42"/>
                  </a:cubicBezTo>
                  <a:close/>
                  <a:moveTo>
                    <a:pt x="38" y="49"/>
                  </a:moveTo>
                  <a:cubicBezTo>
                    <a:pt x="34" y="49"/>
                    <a:pt x="17" y="46"/>
                    <a:pt x="16" y="46"/>
                  </a:cubicBezTo>
                  <a:cubicBezTo>
                    <a:pt x="15" y="46"/>
                    <a:pt x="14" y="46"/>
                    <a:pt x="14" y="45"/>
                  </a:cubicBezTo>
                  <a:cubicBezTo>
                    <a:pt x="13" y="43"/>
                    <a:pt x="2" y="22"/>
                    <a:pt x="1" y="15"/>
                  </a:cubicBezTo>
                  <a:cubicBezTo>
                    <a:pt x="0" y="8"/>
                    <a:pt x="10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23" y="13"/>
                    <a:pt x="37" y="30"/>
                    <a:pt x="39" y="31"/>
                  </a:cubicBezTo>
                  <a:cubicBezTo>
                    <a:pt x="43" y="34"/>
                    <a:pt x="44" y="40"/>
                    <a:pt x="43" y="44"/>
                  </a:cubicBezTo>
                  <a:cubicBezTo>
                    <a:pt x="42" y="47"/>
                    <a:pt x="40" y="49"/>
                    <a:pt x="38" y="49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2" name="ïşľîdê"/>
            <p:cNvSpPr/>
            <p:nvPr/>
          </p:nvSpPr>
          <p:spPr bwMode="auto">
            <a:xfrm>
              <a:off x="5418096" y="2058731"/>
              <a:ext cx="163569" cy="248856"/>
            </a:xfrm>
            <a:custGeom>
              <a:avLst/>
              <a:gdLst>
                <a:gd name="T0" fmla="*/ 36 w 73"/>
                <a:gd name="T1" fmla="*/ 7 h 115"/>
                <a:gd name="T2" fmla="*/ 66 w 73"/>
                <a:gd name="T3" fmla="*/ 106 h 115"/>
                <a:gd name="T4" fmla="*/ 0 w 73"/>
                <a:gd name="T5" fmla="*/ 112 h 115"/>
                <a:gd name="T6" fmla="*/ 8 w 73"/>
                <a:gd name="T7" fmla="*/ 71 h 115"/>
                <a:gd name="T8" fmla="*/ 20 w 73"/>
                <a:gd name="T9" fmla="*/ 46 h 115"/>
                <a:gd name="T10" fmla="*/ 36 w 73"/>
                <a:gd name="T11" fmla="*/ 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15">
                  <a:moveTo>
                    <a:pt x="36" y="7"/>
                  </a:moveTo>
                  <a:cubicBezTo>
                    <a:pt x="46" y="0"/>
                    <a:pt x="72" y="97"/>
                    <a:pt x="66" y="106"/>
                  </a:cubicBezTo>
                  <a:cubicBezTo>
                    <a:pt x="59" y="114"/>
                    <a:pt x="0" y="112"/>
                    <a:pt x="0" y="112"/>
                  </a:cubicBezTo>
                  <a:cubicBezTo>
                    <a:pt x="0" y="112"/>
                    <a:pt x="8" y="77"/>
                    <a:pt x="8" y="71"/>
                  </a:cubicBezTo>
                  <a:cubicBezTo>
                    <a:pt x="8" y="64"/>
                    <a:pt x="20" y="54"/>
                    <a:pt x="20" y="46"/>
                  </a:cubicBezTo>
                  <a:cubicBezTo>
                    <a:pt x="20" y="38"/>
                    <a:pt x="36" y="7"/>
                    <a:pt x="36" y="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3" name="išḻíďè"/>
            <p:cNvSpPr/>
            <p:nvPr/>
          </p:nvSpPr>
          <p:spPr bwMode="auto">
            <a:xfrm>
              <a:off x="5418097" y="2068298"/>
              <a:ext cx="173193" cy="239289"/>
            </a:xfrm>
            <a:custGeom>
              <a:avLst/>
              <a:gdLst>
                <a:gd name="T0" fmla="*/ 6 w 78"/>
                <a:gd name="T1" fmla="*/ 105 h 111"/>
                <a:gd name="T2" fmla="*/ 15 w 78"/>
                <a:gd name="T3" fmla="*/ 105 h 111"/>
                <a:gd name="T4" fmla="*/ 66 w 78"/>
                <a:gd name="T5" fmla="*/ 100 h 111"/>
                <a:gd name="T6" fmla="*/ 51 w 78"/>
                <a:gd name="T7" fmla="*/ 26 h 111"/>
                <a:gd name="T8" fmla="*/ 41 w 78"/>
                <a:gd name="T9" fmla="*/ 5 h 111"/>
                <a:gd name="T10" fmla="*/ 25 w 78"/>
                <a:gd name="T11" fmla="*/ 42 h 111"/>
                <a:gd name="T12" fmla="*/ 18 w 78"/>
                <a:gd name="T13" fmla="*/ 57 h 111"/>
                <a:gd name="T14" fmla="*/ 14 w 78"/>
                <a:gd name="T15" fmla="*/ 67 h 111"/>
                <a:gd name="T16" fmla="*/ 6 w 78"/>
                <a:gd name="T17" fmla="*/ 105 h 111"/>
                <a:gd name="T18" fmla="*/ 15 w 78"/>
                <a:gd name="T19" fmla="*/ 110 h 111"/>
                <a:gd name="T20" fmla="*/ 15 w 78"/>
                <a:gd name="T21" fmla="*/ 110 h 111"/>
                <a:gd name="T22" fmla="*/ 3 w 78"/>
                <a:gd name="T23" fmla="*/ 110 h 111"/>
                <a:gd name="T24" fmla="*/ 1 w 78"/>
                <a:gd name="T25" fmla="*/ 109 h 111"/>
                <a:gd name="T26" fmla="*/ 1 w 78"/>
                <a:gd name="T27" fmla="*/ 107 h 111"/>
                <a:gd name="T28" fmla="*/ 9 w 78"/>
                <a:gd name="T29" fmla="*/ 67 h 111"/>
                <a:gd name="T30" fmla="*/ 15 w 78"/>
                <a:gd name="T31" fmla="*/ 54 h 111"/>
                <a:gd name="T32" fmla="*/ 20 w 78"/>
                <a:gd name="T33" fmla="*/ 42 h 111"/>
                <a:gd name="T34" fmla="*/ 37 w 78"/>
                <a:gd name="T35" fmla="*/ 2 h 111"/>
                <a:gd name="T36" fmla="*/ 37 w 78"/>
                <a:gd name="T37" fmla="*/ 0 h 111"/>
                <a:gd name="T38" fmla="*/ 40 w 78"/>
                <a:gd name="T39" fmla="*/ 0 h 111"/>
                <a:gd name="T40" fmla="*/ 50 w 78"/>
                <a:gd name="T41" fmla="*/ 11 h 111"/>
                <a:gd name="T42" fmla="*/ 70 w 78"/>
                <a:gd name="T43" fmla="*/ 103 h 111"/>
                <a:gd name="T44" fmla="*/ 15 w 78"/>
                <a:gd name="T4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111">
                  <a:moveTo>
                    <a:pt x="6" y="105"/>
                  </a:moveTo>
                  <a:cubicBezTo>
                    <a:pt x="8" y="105"/>
                    <a:pt x="11" y="105"/>
                    <a:pt x="15" y="105"/>
                  </a:cubicBezTo>
                  <a:cubicBezTo>
                    <a:pt x="50" y="105"/>
                    <a:pt x="64" y="102"/>
                    <a:pt x="66" y="100"/>
                  </a:cubicBezTo>
                  <a:cubicBezTo>
                    <a:pt x="69" y="96"/>
                    <a:pt x="61" y="56"/>
                    <a:pt x="51" y="26"/>
                  </a:cubicBezTo>
                  <a:cubicBezTo>
                    <a:pt x="45" y="11"/>
                    <a:pt x="42" y="6"/>
                    <a:pt x="41" y="5"/>
                  </a:cubicBezTo>
                  <a:cubicBezTo>
                    <a:pt x="34" y="18"/>
                    <a:pt x="25" y="37"/>
                    <a:pt x="25" y="42"/>
                  </a:cubicBezTo>
                  <a:cubicBezTo>
                    <a:pt x="25" y="47"/>
                    <a:pt x="22" y="52"/>
                    <a:pt x="18" y="57"/>
                  </a:cubicBezTo>
                  <a:cubicBezTo>
                    <a:pt x="16" y="61"/>
                    <a:pt x="14" y="64"/>
                    <a:pt x="14" y="67"/>
                  </a:cubicBezTo>
                  <a:cubicBezTo>
                    <a:pt x="14" y="72"/>
                    <a:pt x="8" y="97"/>
                    <a:pt x="6" y="105"/>
                  </a:cubicBezTo>
                  <a:close/>
                  <a:moveTo>
                    <a:pt x="15" y="110"/>
                  </a:moveTo>
                  <a:lnTo>
                    <a:pt x="15" y="110"/>
                  </a:lnTo>
                  <a:cubicBezTo>
                    <a:pt x="8" y="110"/>
                    <a:pt x="3" y="110"/>
                    <a:pt x="3" y="110"/>
                  </a:cubicBezTo>
                  <a:cubicBezTo>
                    <a:pt x="2" y="110"/>
                    <a:pt x="1" y="110"/>
                    <a:pt x="1" y="109"/>
                  </a:cubicBezTo>
                  <a:cubicBezTo>
                    <a:pt x="1" y="108"/>
                    <a:pt x="0" y="108"/>
                    <a:pt x="1" y="107"/>
                  </a:cubicBezTo>
                  <a:cubicBezTo>
                    <a:pt x="3" y="98"/>
                    <a:pt x="9" y="72"/>
                    <a:pt x="9" y="67"/>
                  </a:cubicBezTo>
                  <a:cubicBezTo>
                    <a:pt x="9" y="63"/>
                    <a:pt x="11" y="59"/>
                    <a:pt x="15" y="54"/>
                  </a:cubicBezTo>
                  <a:cubicBezTo>
                    <a:pt x="17" y="50"/>
                    <a:pt x="20" y="46"/>
                    <a:pt x="20" y="42"/>
                  </a:cubicBezTo>
                  <a:cubicBezTo>
                    <a:pt x="20" y="33"/>
                    <a:pt x="35" y="5"/>
                    <a:pt x="37" y="2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3" y="0"/>
                    <a:pt x="46" y="3"/>
                    <a:pt x="50" y="11"/>
                  </a:cubicBezTo>
                  <a:cubicBezTo>
                    <a:pt x="60" y="32"/>
                    <a:pt x="77" y="94"/>
                    <a:pt x="70" y="103"/>
                  </a:cubicBezTo>
                  <a:cubicBezTo>
                    <a:pt x="69" y="105"/>
                    <a:pt x="64" y="110"/>
                    <a:pt x="15" y="110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4" name="iṡlïḓé"/>
            <p:cNvSpPr/>
            <p:nvPr/>
          </p:nvSpPr>
          <p:spPr bwMode="auto">
            <a:xfrm>
              <a:off x="6697799" y="1972584"/>
              <a:ext cx="182818" cy="335002"/>
            </a:xfrm>
            <a:custGeom>
              <a:avLst/>
              <a:gdLst>
                <a:gd name="T0" fmla="*/ 21 w 83"/>
                <a:gd name="T1" fmla="*/ 16 h 156"/>
                <a:gd name="T2" fmla="*/ 44 w 83"/>
                <a:gd name="T3" fmla="*/ 6 h 156"/>
                <a:gd name="T4" fmla="*/ 53 w 83"/>
                <a:gd name="T5" fmla="*/ 39 h 156"/>
                <a:gd name="T6" fmla="*/ 66 w 83"/>
                <a:gd name="T7" fmla="*/ 64 h 156"/>
                <a:gd name="T8" fmla="*/ 81 w 83"/>
                <a:gd name="T9" fmla="*/ 105 h 156"/>
                <a:gd name="T10" fmla="*/ 73 w 83"/>
                <a:gd name="T11" fmla="*/ 154 h 156"/>
                <a:gd name="T12" fmla="*/ 0 w 83"/>
                <a:gd name="T13" fmla="*/ 144 h 156"/>
                <a:gd name="T14" fmla="*/ 21 w 83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56">
                  <a:moveTo>
                    <a:pt x="21" y="16"/>
                  </a:moveTo>
                  <a:cubicBezTo>
                    <a:pt x="21" y="16"/>
                    <a:pt x="37" y="0"/>
                    <a:pt x="44" y="6"/>
                  </a:cubicBezTo>
                  <a:cubicBezTo>
                    <a:pt x="50" y="13"/>
                    <a:pt x="53" y="39"/>
                    <a:pt x="53" y="39"/>
                  </a:cubicBezTo>
                  <a:cubicBezTo>
                    <a:pt x="53" y="39"/>
                    <a:pt x="61" y="59"/>
                    <a:pt x="66" y="64"/>
                  </a:cubicBezTo>
                  <a:cubicBezTo>
                    <a:pt x="71" y="69"/>
                    <a:pt x="79" y="96"/>
                    <a:pt x="81" y="105"/>
                  </a:cubicBezTo>
                  <a:cubicBezTo>
                    <a:pt x="82" y="113"/>
                    <a:pt x="79" y="152"/>
                    <a:pt x="73" y="154"/>
                  </a:cubicBezTo>
                  <a:cubicBezTo>
                    <a:pt x="66" y="155"/>
                    <a:pt x="0" y="144"/>
                    <a:pt x="0" y="144"/>
                  </a:cubicBezTo>
                  <a:lnTo>
                    <a:pt x="21" y="1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endParaRPr lang="en-US"/>
            </a:p>
          </p:txBody>
        </p:sp>
        <p:sp>
          <p:nvSpPr>
            <p:cNvPr id="35" name="iSľîḋe"/>
            <p:cNvSpPr/>
            <p:nvPr/>
          </p:nvSpPr>
          <p:spPr bwMode="auto">
            <a:xfrm>
              <a:off x="6688180" y="1982158"/>
              <a:ext cx="192437" cy="334996"/>
            </a:xfrm>
            <a:custGeom>
              <a:avLst/>
              <a:gdLst>
                <a:gd name="T0" fmla="*/ 5 w 90"/>
                <a:gd name="T1" fmla="*/ 139 h 154"/>
                <a:gd name="T2" fmla="*/ 74 w 90"/>
                <a:gd name="T3" fmla="*/ 148 h 154"/>
                <a:gd name="T4" fmla="*/ 76 w 90"/>
                <a:gd name="T5" fmla="*/ 148 h 154"/>
                <a:gd name="T6" fmla="*/ 83 w 90"/>
                <a:gd name="T7" fmla="*/ 102 h 154"/>
                <a:gd name="T8" fmla="*/ 68 w 90"/>
                <a:gd name="T9" fmla="*/ 63 h 154"/>
                <a:gd name="T10" fmla="*/ 54 w 90"/>
                <a:gd name="T11" fmla="*/ 37 h 154"/>
                <a:gd name="T12" fmla="*/ 54 w 90"/>
                <a:gd name="T13" fmla="*/ 36 h 154"/>
                <a:gd name="T14" fmla="*/ 45 w 90"/>
                <a:gd name="T15" fmla="*/ 5 h 154"/>
                <a:gd name="T16" fmla="*/ 43 w 90"/>
                <a:gd name="T17" fmla="*/ 5 h 154"/>
                <a:gd name="T18" fmla="*/ 26 w 90"/>
                <a:gd name="T19" fmla="*/ 15 h 154"/>
                <a:gd name="T20" fmla="*/ 5 w 90"/>
                <a:gd name="T21" fmla="*/ 139 h 154"/>
                <a:gd name="T22" fmla="*/ 74 w 90"/>
                <a:gd name="T23" fmla="*/ 153 h 154"/>
                <a:gd name="T24" fmla="*/ 2 w 90"/>
                <a:gd name="T25" fmla="*/ 143 h 154"/>
                <a:gd name="T26" fmla="*/ 0 w 90"/>
                <a:gd name="T27" fmla="*/ 140 h 154"/>
                <a:gd name="T28" fmla="*/ 21 w 90"/>
                <a:gd name="T29" fmla="*/ 13 h 154"/>
                <a:gd name="T30" fmla="*/ 22 w 90"/>
                <a:gd name="T31" fmla="*/ 12 h 154"/>
                <a:gd name="T32" fmla="*/ 43 w 90"/>
                <a:gd name="T33" fmla="*/ 0 h 154"/>
                <a:gd name="T34" fmla="*/ 49 w 90"/>
                <a:gd name="T35" fmla="*/ 2 h 154"/>
                <a:gd name="T36" fmla="*/ 59 w 90"/>
                <a:gd name="T37" fmla="*/ 36 h 154"/>
                <a:gd name="T38" fmla="*/ 72 w 90"/>
                <a:gd name="T39" fmla="*/ 59 h 154"/>
                <a:gd name="T40" fmla="*/ 88 w 90"/>
                <a:gd name="T41" fmla="*/ 101 h 154"/>
                <a:gd name="T42" fmla="*/ 77 w 90"/>
                <a:gd name="T43" fmla="*/ 153 h 154"/>
                <a:gd name="T44" fmla="*/ 74 w 90"/>
                <a:gd name="T45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54">
                  <a:moveTo>
                    <a:pt x="5" y="139"/>
                  </a:moveTo>
                  <a:cubicBezTo>
                    <a:pt x="16" y="141"/>
                    <a:pt x="63" y="148"/>
                    <a:pt x="74" y="148"/>
                  </a:cubicBezTo>
                  <a:cubicBezTo>
                    <a:pt x="76" y="148"/>
                    <a:pt x="76" y="148"/>
                    <a:pt x="76" y="148"/>
                  </a:cubicBezTo>
                  <a:cubicBezTo>
                    <a:pt x="80" y="146"/>
                    <a:pt x="84" y="112"/>
                    <a:pt x="83" y="102"/>
                  </a:cubicBezTo>
                  <a:cubicBezTo>
                    <a:pt x="81" y="93"/>
                    <a:pt x="72" y="67"/>
                    <a:pt x="68" y="63"/>
                  </a:cubicBezTo>
                  <a:cubicBezTo>
                    <a:pt x="63" y="57"/>
                    <a:pt x="56" y="39"/>
                    <a:pt x="54" y="37"/>
                  </a:cubicBezTo>
                  <a:cubicBezTo>
                    <a:pt x="54" y="37"/>
                    <a:pt x="54" y="37"/>
                    <a:pt x="54" y="36"/>
                  </a:cubicBezTo>
                  <a:cubicBezTo>
                    <a:pt x="53" y="30"/>
                    <a:pt x="50" y="10"/>
                    <a:pt x="45" y="5"/>
                  </a:cubicBezTo>
                  <a:cubicBezTo>
                    <a:pt x="45" y="5"/>
                    <a:pt x="44" y="5"/>
                    <a:pt x="43" y="5"/>
                  </a:cubicBezTo>
                  <a:cubicBezTo>
                    <a:pt x="38" y="5"/>
                    <a:pt x="30" y="11"/>
                    <a:pt x="26" y="15"/>
                  </a:cubicBezTo>
                  <a:lnTo>
                    <a:pt x="5" y="139"/>
                  </a:lnTo>
                  <a:close/>
                  <a:moveTo>
                    <a:pt x="74" y="153"/>
                  </a:moveTo>
                  <a:cubicBezTo>
                    <a:pt x="61" y="153"/>
                    <a:pt x="4" y="144"/>
                    <a:pt x="2" y="143"/>
                  </a:cubicBezTo>
                  <a:cubicBezTo>
                    <a:pt x="1" y="143"/>
                    <a:pt x="0" y="142"/>
                    <a:pt x="0" y="140"/>
                  </a:cubicBezTo>
                  <a:lnTo>
                    <a:pt x="21" y="13"/>
                  </a:lnTo>
                  <a:lnTo>
                    <a:pt x="22" y="12"/>
                  </a:lnTo>
                  <a:cubicBezTo>
                    <a:pt x="23" y="10"/>
                    <a:pt x="34" y="0"/>
                    <a:pt x="43" y="0"/>
                  </a:cubicBezTo>
                  <a:cubicBezTo>
                    <a:pt x="45" y="0"/>
                    <a:pt x="47" y="0"/>
                    <a:pt x="49" y="2"/>
                  </a:cubicBezTo>
                  <a:cubicBezTo>
                    <a:pt x="56" y="9"/>
                    <a:pt x="59" y="32"/>
                    <a:pt x="59" y="36"/>
                  </a:cubicBezTo>
                  <a:cubicBezTo>
                    <a:pt x="62" y="41"/>
                    <a:pt x="68" y="56"/>
                    <a:pt x="72" y="59"/>
                  </a:cubicBezTo>
                  <a:cubicBezTo>
                    <a:pt x="78" y="65"/>
                    <a:pt x="86" y="95"/>
                    <a:pt x="88" y="101"/>
                  </a:cubicBezTo>
                  <a:cubicBezTo>
                    <a:pt x="89" y="107"/>
                    <a:pt x="87" y="151"/>
                    <a:pt x="77" y="153"/>
                  </a:cubicBezTo>
                  <a:cubicBezTo>
                    <a:pt x="77" y="153"/>
                    <a:pt x="76" y="153"/>
                    <a:pt x="74" y="153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6" name="í$ļîďé"/>
            <p:cNvSpPr/>
            <p:nvPr/>
          </p:nvSpPr>
          <p:spPr bwMode="auto">
            <a:xfrm>
              <a:off x="6351413" y="1876869"/>
              <a:ext cx="452229" cy="421142"/>
            </a:xfrm>
            <a:custGeom>
              <a:avLst/>
              <a:gdLst>
                <a:gd name="T0" fmla="*/ 9 w 207"/>
                <a:gd name="T1" fmla="*/ 0 h 196"/>
                <a:gd name="T2" fmla="*/ 192 w 207"/>
                <a:gd name="T3" fmla="*/ 45 h 196"/>
                <a:gd name="T4" fmla="*/ 171 w 207"/>
                <a:gd name="T5" fmla="*/ 186 h 196"/>
                <a:gd name="T6" fmla="*/ 4 w 207"/>
                <a:gd name="T7" fmla="*/ 183 h 196"/>
                <a:gd name="T8" fmla="*/ 9 w 207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96">
                  <a:moveTo>
                    <a:pt x="9" y="0"/>
                  </a:moveTo>
                  <a:cubicBezTo>
                    <a:pt x="9" y="0"/>
                    <a:pt x="171" y="40"/>
                    <a:pt x="192" y="45"/>
                  </a:cubicBezTo>
                  <a:cubicBezTo>
                    <a:pt x="206" y="47"/>
                    <a:pt x="174" y="87"/>
                    <a:pt x="171" y="186"/>
                  </a:cubicBezTo>
                  <a:cubicBezTo>
                    <a:pt x="170" y="195"/>
                    <a:pt x="9" y="184"/>
                    <a:pt x="4" y="183"/>
                  </a:cubicBezTo>
                  <a:cubicBezTo>
                    <a:pt x="0" y="182"/>
                    <a:pt x="9" y="0"/>
                    <a:pt x="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37" name="î$ļïdè"/>
            <p:cNvSpPr/>
            <p:nvPr/>
          </p:nvSpPr>
          <p:spPr bwMode="auto">
            <a:xfrm>
              <a:off x="6351413" y="1867302"/>
              <a:ext cx="432985" cy="430709"/>
            </a:xfrm>
            <a:custGeom>
              <a:avLst/>
              <a:gdLst>
                <a:gd name="T0" fmla="*/ 7 w 200"/>
                <a:gd name="T1" fmla="*/ 185 h 197"/>
                <a:gd name="T2" fmla="*/ 141 w 200"/>
                <a:gd name="T3" fmla="*/ 191 h 197"/>
                <a:gd name="T4" fmla="*/ 168 w 200"/>
                <a:gd name="T5" fmla="*/ 189 h 197"/>
                <a:gd name="T6" fmla="*/ 188 w 200"/>
                <a:gd name="T7" fmla="*/ 73 h 197"/>
                <a:gd name="T8" fmla="*/ 193 w 200"/>
                <a:gd name="T9" fmla="*/ 52 h 197"/>
                <a:gd name="T10" fmla="*/ 192 w 200"/>
                <a:gd name="T11" fmla="*/ 51 h 197"/>
                <a:gd name="T12" fmla="*/ 11 w 200"/>
                <a:gd name="T13" fmla="*/ 6 h 197"/>
                <a:gd name="T14" fmla="*/ 7 w 200"/>
                <a:gd name="T15" fmla="*/ 185 h 197"/>
                <a:gd name="T16" fmla="*/ 141 w 200"/>
                <a:gd name="T17" fmla="*/ 196 h 197"/>
                <a:gd name="T18" fmla="*/ 4 w 200"/>
                <a:gd name="T19" fmla="*/ 189 h 197"/>
                <a:gd name="T20" fmla="*/ 3 w 200"/>
                <a:gd name="T21" fmla="*/ 95 h 197"/>
                <a:gd name="T22" fmla="*/ 7 w 200"/>
                <a:gd name="T23" fmla="*/ 3 h 197"/>
                <a:gd name="T24" fmla="*/ 7 w 200"/>
                <a:gd name="T25" fmla="*/ 1 h 197"/>
                <a:gd name="T26" fmla="*/ 9 w 200"/>
                <a:gd name="T27" fmla="*/ 1 h 197"/>
                <a:gd name="T28" fmla="*/ 192 w 200"/>
                <a:gd name="T29" fmla="*/ 46 h 197"/>
                <a:gd name="T30" fmla="*/ 197 w 200"/>
                <a:gd name="T31" fmla="*/ 49 h 197"/>
                <a:gd name="T32" fmla="*/ 193 w 200"/>
                <a:gd name="T33" fmla="*/ 74 h 197"/>
                <a:gd name="T34" fmla="*/ 173 w 200"/>
                <a:gd name="T35" fmla="*/ 190 h 197"/>
                <a:gd name="T36" fmla="*/ 141 w 200"/>
                <a:gd name="T37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197">
                  <a:moveTo>
                    <a:pt x="7" y="185"/>
                  </a:moveTo>
                  <a:cubicBezTo>
                    <a:pt x="18" y="185"/>
                    <a:pt x="96" y="191"/>
                    <a:pt x="141" y="191"/>
                  </a:cubicBezTo>
                  <a:cubicBezTo>
                    <a:pt x="161" y="191"/>
                    <a:pt x="167" y="190"/>
                    <a:pt x="168" y="189"/>
                  </a:cubicBezTo>
                  <a:cubicBezTo>
                    <a:pt x="170" y="132"/>
                    <a:pt x="182" y="95"/>
                    <a:pt x="188" y="73"/>
                  </a:cubicBezTo>
                  <a:cubicBezTo>
                    <a:pt x="192" y="62"/>
                    <a:pt x="194" y="54"/>
                    <a:pt x="193" y="52"/>
                  </a:cubicBezTo>
                  <a:cubicBezTo>
                    <a:pt x="193" y="51"/>
                    <a:pt x="192" y="51"/>
                    <a:pt x="192" y="51"/>
                  </a:cubicBezTo>
                  <a:cubicBezTo>
                    <a:pt x="172" y="47"/>
                    <a:pt x="34" y="12"/>
                    <a:pt x="11" y="6"/>
                  </a:cubicBezTo>
                  <a:cubicBezTo>
                    <a:pt x="8" y="73"/>
                    <a:pt x="5" y="172"/>
                    <a:pt x="7" y="185"/>
                  </a:cubicBezTo>
                  <a:close/>
                  <a:moveTo>
                    <a:pt x="141" y="196"/>
                  </a:moveTo>
                  <a:cubicBezTo>
                    <a:pt x="95" y="196"/>
                    <a:pt x="8" y="190"/>
                    <a:pt x="4" y="189"/>
                  </a:cubicBezTo>
                  <a:cubicBezTo>
                    <a:pt x="1" y="189"/>
                    <a:pt x="0" y="188"/>
                    <a:pt x="3" y="95"/>
                  </a:cubicBezTo>
                  <a:cubicBezTo>
                    <a:pt x="5" y="49"/>
                    <a:pt x="6" y="4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8" y="1"/>
                    <a:pt x="9" y="0"/>
                    <a:pt x="9" y="1"/>
                  </a:cubicBezTo>
                  <a:cubicBezTo>
                    <a:pt x="11" y="1"/>
                    <a:pt x="171" y="42"/>
                    <a:pt x="192" y="46"/>
                  </a:cubicBezTo>
                  <a:cubicBezTo>
                    <a:pt x="195" y="46"/>
                    <a:pt x="196" y="47"/>
                    <a:pt x="197" y="49"/>
                  </a:cubicBezTo>
                  <a:cubicBezTo>
                    <a:pt x="199" y="53"/>
                    <a:pt x="197" y="60"/>
                    <a:pt x="193" y="74"/>
                  </a:cubicBezTo>
                  <a:cubicBezTo>
                    <a:pt x="186" y="96"/>
                    <a:pt x="175" y="133"/>
                    <a:pt x="173" y="190"/>
                  </a:cubicBezTo>
                  <a:cubicBezTo>
                    <a:pt x="173" y="193"/>
                    <a:pt x="171" y="196"/>
                    <a:pt x="141" y="196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8" name="iṥ1íďè"/>
            <p:cNvSpPr/>
            <p:nvPr/>
          </p:nvSpPr>
          <p:spPr bwMode="auto">
            <a:xfrm>
              <a:off x="5504690" y="1905587"/>
              <a:ext cx="384873" cy="401999"/>
            </a:xfrm>
            <a:custGeom>
              <a:avLst/>
              <a:gdLst>
                <a:gd name="T0" fmla="*/ 0 w 177"/>
                <a:gd name="T1" fmla="*/ 78 h 187"/>
                <a:gd name="T2" fmla="*/ 100 w 177"/>
                <a:gd name="T3" fmla="*/ 40 h 187"/>
                <a:gd name="T4" fmla="*/ 176 w 177"/>
                <a:gd name="T5" fmla="*/ 0 h 187"/>
                <a:gd name="T6" fmla="*/ 172 w 177"/>
                <a:gd name="T7" fmla="*/ 180 h 187"/>
                <a:gd name="T8" fmla="*/ 21 w 177"/>
                <a:gd name="T9" fmla="*/ 176 h 187"/>
                <a:gd name="T10" fmla="*/ 0 w 177"/>
                <a:gd name="T11" fmla="*/ 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87">
                  <a:moveTo>
                    <a:pt x="0" y="78"/>
                  </a:moveTo>
                  <a:cubicBezTo>
                    <a:pt x="4" y="71"/>
                    <a:pt x="80" y="48"/>
                    <a:pt x="100" y="40"/>
                  </a:cubicBezTo>
                  <a:cubicBezTo>
                    <a:pt x="119" y="32"/>
                    <a:pt x="176" y="0"/>
                    <a:pt x="176" y="0"/>
                  </a:cubicBezTo>
                  <a:lnTo>
                    <a:pt x="172" y="180"/>
                  </a:lnTo>
                  <a:cubicBezTo>
                    <a:pt x="172" y="180"/>
                    <a:pt x="20" y="186"/>
                    <a:pt x="21" y="176"/>
                  </a:cubicBezTo>
                  <a:cubicBezTo>
                    <a:pt x="23" y="165"/>
                    <a:pt x="0" y="78"/>
                    <a:pt x="0" y="7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39" name="işlíḓe"/>
            <p:cNvSpPr/>
            <p:nvPr/>
          </p:nvSpPr>
          <p:spPr bwMode="auto">
            <a:xfrm>
              <a:off x="5495073" y="1905587"/>
              <a:ext cx="404118" cy="411567"/>
            </a:xfrm>
            <a:custGeom>
              <a:avLst/>
              <a:gdLst>
                <a:gd name="T0" fmla="*/ 27 w 184"/>
                <a:gd name="T1" fmla="*/ 179 h 189"/>
                <a:gd name="T2" fmla="*/ 87 w 184"/>
                <a:gd name="T3" fmla="*/ 183 h 189"/>
                <a:gd name="T4" fmla="*/ 173 w 184"/>
                <a:gd name="T5" fmla="*/ 181 h 189"/>
                <a:gd name="T6" fmla="*/ 178 w 184"/>
                <a:gd name="T7" fmla="*/ 7 h 189"/>
                <a:gd name="T8" fmla="*/ 104 w 184"/>
                <a:gd name="T9" fmla="*/ 45 h 189"/>
                <a:gd name="T10" fmla="*/ 68 w 184"/>
                <a:gd name="T11" fmla="*/ 58 h 189"/>
                <a:gd name="T12" fmla="*/ 6 w 184"/>
                <a:gd name="T13" fmla="*/ 82 h 189"/>
                <a:gd name="T14" fmla="*/ 27 w 184"/>
                <a:gd name="T15" fmla="*/ 179 h 189"/>
                <a:gd name="T16" fmla="*/ 87 w 184"/>
                <a:gd name="T17" fmla="*/ 188 h 189"/>
                <a:gd name="T18" fmla="*/ 87 w 184"/>
                <a:gd name="T19" fmla="*/ 188 h 189"/>
                <a:gd name="T20" fmla="*/ 23 w 184"/>
                <a:gd name="T21" fmla="*/ 182 h 189"/>
                <a:gd name="T22" fmla="*/ 22 w 184"/>
                <a:gd name="T23" fmla="*/ 179 h 189"/>
                <a:gd name="T24" fmla="*/ 0 w 184"/>
                <a:gd name="T25" fmla="*/ 82 h 189"/>
                <a:gd name="T26" fmla="*/ 1 w 184"/>
                <a:gd name="T27" fmla="*/ 80 h 189"/>
                <a:gd name="T28" fmla="*/ 66 w 184"/>
                <a:gd name="T29" fmla="*/ 54 h 189"/>
                <a:gd name="T30" fmla="*/ 103 w 184"/>
                <a:gd name="T31" fmla="*/ 41 h 189"/>
                <a:gd name="T32" fmla="*/ 180 w 184"/>
                <a:gd name="T33" fmla="*/ 1 h 189"/>
                <a:gd name="T34" fmla="*/ 182 w 184"/>
                <a:gd name="T35" fmla="*/ 1 h 189"/>
                <a:gd name="T36" fmla="*/ 183 w 184"/>
                <a:gd name="T37" fmla="*/ 3 h 189"/>
                <a:gd name="T38" fmla="*/ 178 w 184"/>
                <a:gd name="T39" fmla="*/ 183 h 189"/>
                <a:gd name="T40" fmla="*/ 176 w 184"/>
                <a:gd name="T41" fmla="*/ 186 h 189"/>
                <a:gd name="T42" fmla="*/ 87 w 184"/>
                <a:gd name="T43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89">
                  <a:moveTo>
                    <a:pt x="27" y="179"/>
                  </a:moveTo>
                  <a:cubicBezTo>
                    <a:pt x="29" y="180"/>
                    <a:pt x="39" y="183"/>
                    <a:pt x="87" y="183"/>
                  </a:cubicBezTo>
                  <a:cubicBezTo>
                    <a:pt x="124" y="183"/>
                    <a:pt x="163" y="181"/>
                    <a:pt x="173" y="181"/>
                  </a:cubicBezTo>
                  <a:lnTo>
                    <a:pt x="178" y="7"/>
                  </a:lnTo>
                  <a:cubicBezTo>
                    <a:pt x="165" y="15"/>
                    <a:pt x="121" y="38"/>
                    <a:pt x="104" y="45"/>
                  </a:cubicBezTo>
                  <a:cubicBezTo>
                    <a:pt x="97" y="49"/>
                    <a:pt x="83" y="54"/>
                    <a:pt x="68" y="58"/>
                  </a:cubicBezTo>
                  <a:cubicBezTo>
                    <a:pt x="45" y="66"/>
                    <a:pt x="12" y="78"/>
                    <a:pt x="6" y="82"/>
                  </a:cubicBezTo>
                  <a:cubicBezTo>
                    <a:pt x="9" y="95"/>
                    <a:pt x="28" y="166"/>
                    <a:pt x="27" y="179"/>
                  </a:cubicBezTo>
                  <a:close/>
                  <a:moveTo>
                    <a:pt x="87" y="188"/>
                  </a:moveTo>
                  <a:lnTo>
                    <a:pt x="87" y="188"/>
                  </a:lnTo>
                  <a:cubicBezTo>
                    <a:pt x="28" y="188"/>
                    <a:pt x="24" y="183"/>
                    <a:pt x="23" y="182"/>
                  </a:cubicBezTo>
                  <a:cubicBezTo>
                    <a:pt x="22" y="181"/>
                    <a:pt x="22" y="180"/>
                    <a:pt x="22" y="179"/>
                  </a:cubicBezTo>
                  <a:cubicBezTo>
                    <a:pt x="23" y="171"/>
                    <a:pt x="10" y="117"/>
                    <a:pt x="0" y="82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3" y="76"/>
                    <a:pt x="22" y="69"/>
                    <a:pt x="66" y="54"/>
                  </a:cubicBezTo>
                  <a:cubicBezTo>
                    <a:pt x="81" y="49"/>
                    <a:pt x="96" y="44"/>
                    <a:pt x="103" y="41"/>
                  </a:cubicBezTo>
                  <a:cubicBezTo>
                    <a:pt x="122" y="33"/>
                    <a:pt x="179" y="1"/>
                    <a:pt x="180" y="1"/>
                  </a:cubicBezTo>
                  <a:cubicBezTo>
                    <a:pt x="180" y="0"/>
                    <a:pt x="181" y="0"/>
                    <a:pt x="182" y="1"/>
                  </a:cubicBezTo>
                  <a:cubicBezTo>
                    <a:pt x="183" y="1"/>
                    <a:pt x="183" y="2"/>
                    <a:pt x="183" y="3"/>
                  </a:cubicBezTo>
                  <a:lnTo>
                    <a:pt x="178" y="183"/>
                  </a:lnTo>
                  <a:cubicBezTo>
                    <a:pt x="178" y="185"/>
                    <a:pt x="177" y="186"/>
                    <a:pt x="176" y="186"/>
                  </a:cubicBezTo>
                  <a:cubicBezTo>
                    <a:pt x="175" y="186"/>
                    <a:pt x="129" y="188"/>
                    <a:pt x="87" y="188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0" name="ïśḷíḓè"/>
            <p:cNvSpPr/>
            <p:nvPr/>
          </p:nvSpPr>
          <p:spPr bwMode="auto">
            <a:xfrm>
              <a:off x="5947295" y="1704586"/>
              <a:ext cx="346387" cy="287142"/>
            </a:xfrm>
            <a:custGeom>
              <a:avLst/>
              <a:gdLst>
                <a:gd name="T0" fmla="*/ 0 w 159"/>
                <a:gd name="T1" fmla="*/ 7 h 133"/>
                <a:gd name="T2" fmla="*/ 155 w 159"/>
                <a:gd name="T3" fmla="*/ 4 h 133"/>
                <a:gd name="T4" fmla="*/ 155 w 159"/>
                <a:gd name="T5" fmla="*/ 73 h 133"/>
                <a:gd name="T6" fmla="*/ 114 w 159"/>
                <a:gd name="T7" fmla="*/ 120 h 133"/>
                <a:gd name="T8" fmla="*/ 71 w 159"/>
                <a:gd name="T9" fmla="*/ 131 h 133"/>
                <a:gd name="T10" fmla="*/ 5 w 159"/>
                <a:gd name="T11" fmla="*/ 83 h 133"/>
                <a:gd name="T12" fmla="*/ 0 w 159"/>
                <a:gd name="T13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33">
                  <a:moveTo>
                    <a:pt x="0" y="7"/>
                  </a:moveTo>
                  <a:cubicBezTo>
                    <a:pt x="0" y="7"/>
                    <a:pt x="156" y="0"/>
                    <a:pt x="155" y="4"/>
                  </a:cubicBezTo>
                  <a:cubicBezTo>
                    <a:pt x="154" y="8"/>
                    <a:pt x="158" y="63"/>
                    <a:pt x="155" y="73"/>
                  </a:cubicBezTo>
                  <a:cubicBezTo>
                    <a:pt x="152" y="84"/>
                    <a:pt x="125" y="109"/>
                    <a:pt x="114" y="120"/>
                  </a:cubicBezTo>
                  <a:cubicBezTo>
                    <a:pt x="102" y="131"/>
                    <a:pt x="91" y="132"/>
                    <a:pt x="71" y="131"/>
                  </a:cubicBezTo>
                  <a:cubicBezTo>
                    <a:pt x="51" y="130"/>
                    <a:pt x="5" y="83"/>
                    <a:pt x="5" y="83"/>
                  </a:cubicBezTo>
                  <a:lnTo>
                    <a:pt x="0" y="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endParaRPr lang="en-US"/>
            </a:p>
          </p:txBody>
        </p:sp>
        <p:sp>
          <p:nvSpPr>
            <p:cNvPr id="41" name="í$ļíḋê"/>
            <p:cNvSpPr/>
            <p:nvPr/>
          </p:nvSpPr>
          <p:spPr bwMode="auto">
            <a:xfrm>
              <a:off x="5937677" y="1704586"/>
              <a:ext cx="356005" cy="296716"/>
            </a:xfrm>
            <a:custGeom>
              <a:avLst/>
              <a:gdLst>
                <a:gd name="T0" fmla="*/ 10 w 162"/>
                <a:gd name="T1" fmla="*/ 83 h 136"/>
                <a:gd name="T2" fmla="*/ 74 w 162"/>
                <a:gd name="T3" fmla="*/ 130 h 136"/>
                <a:gd name="T4" fmla="*/ 83 w 162"/>
                <a:gd name="T5" fmla="*/ 130 h 136"/>
                <a:gd name="T6" fmla="*/ 114 w 162"/>
                <a:gd name="T7" fmla="*/ 119 h 136"/>
                <a:gd name="T8" fmla="*/ 120 w 162"/>
                <a:gd name="T9" fmla="*/ 114 h 136"/>
                <a:gd name="T10" fmla="*/ 155 w 162"/>
                <a:gd name="T11" fmla="*/ 73 h 136"/>
                <a:gd name="T12" fmla="*/ 155 w 162"/>
                <a:gd name="T13" fmla="*/ 22 h 136"/>
                <a:gd name="T14" fmla="*/ 154 w 162"/>
                <a:gd name="T15" fmla="*/ 5 h 136"/>
                <a:gd name="T16" fmla="*/ 138 w 162"/>
                <a:gd name="T17" fmla="*/ 5 h 136"/>
                <a:gd name="T18" fmla="*/ 5 w 162"/>
                <a:gd name="T19" fmla="*/ 9 h 136"/>
                <a:gd name="T20" fmla="*/ 10 w 162"/>
                <a:gd name="T21" fmla="*/ 83 h 136"/>
                <a:gd name="T22" fmla="*/ 83 w 162"/>
                <a:gd name="T23" fmla="*/ 135 h 136"/>
                <a:gd name="T24" fmla="*/ 83 w 162"/>
                <a:gd name="T25" fmla="*/ 135 h 136"/>
                <a:gd name="T26" fmla="*/ 73 w 162"/>
                <a:gd name="T27" fmla="*/ 135 h 136"/>
                <a:gd name="T28" fmla="*/ 5 w 162"/>
                <a:gd name="T29" fmla="*/ 86 h 136"/>
                <a:gd name="T30" fmla="*/ 5 w 162"/>
                <a:gd name="T31" fmla="*/ 84 h 136"/>
                <a:gd name="T32" fmla="*/ 0 w 162"/>
                <a:gd name="T33" fmla="*/ 7 h 136"/>
                <a:gd name="T34" fmla="*/ 1 w 162"/>
                <a:gd name="T35" fmla="*/ 5 h 136"/>
                <a:gd name="T36" fmla="*/ 2 w 162"/>
                <a:gd name="T37" fmla="*/ 5 h 136"/>
                <a:gd name="T38" fmla="*/ 138 w 162"/>
                <a:gd name="T39" fmla="*/ 0 h 136"/>
                <a:gd name="T40" fmla="*/ 159 w 162"/>
                <a:gd name="T41" fmla="*/ 2 h 136"/>
                <a:gd name="T42" fmla="*/ 159 w 162"/>
                <a:gd name="T43" fmla="*/ 4 h 136"/>
                <a:gd name="T44" fmla="*/ 159 w 162"/>
                <a:gd name="T45" fmla="*/ 22 h 136"/>
                <a:gd name="T46" fmla="*/ 159 w 162"/>
                <a:gd name="T47" fmla="*/ 75 h 136"/>
                <a:gd name="T48" fmla="*/ 123 w 162"/>
                <a:gd name="T49" fmla="*/ 117 h 136"/>
                <a:gd name="T50" fmla="*/ 118 w 162"/>
                <a:gd name="T51" fmla="*/ 123 h 136"/>
                <a:gd name="T52" fmla="*/ 83 w 162"/>
                <a:gd name="T53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2" h="136">
                  <a:moveTo>
                    <a:pt x="10" y="83"/>
                  </a:moveTo>
                  <a:cubicBezTo>
                    <a:pt x="23" y="96"/>
                    <a:pt x="58" y="129"/>
                    <a:pt x="74" y="130"/>
                  </a:cubicBezTo>
                  <a:cubicBezTo>
                    <a:pt x="77" y="130"/>
                    <a:pt x="80" y="130"/>
                    <a:pt x="83" y="130"/>
                  </a:cubicBezTo>
                  <a:cubicBezTo>
                    <a:pt x="96" y="130"/>
                    <a:pt x="105" y="128"/>
                    <a:pt x="114" y="119"/>
                  </a:cubicBezTo>
                  <a:cubicBezTo>
                    <a:pt x="116" y="117"/>
                    <a:pt x="118" y="116"/>
                    <a:pt x="120" y="114"/>
                  </a:cubicBezTo>
                  <a:cubicBezTo>
                    <a:pt x="132" y="102"/>
                    <a:pt x="152" y="82"/>
                    <a:pt x="155" y="73"/>
                  </a:cubicBezTo>
                  <a:cubicBezTo>
                    <a:pt x="156" y="66"/>
                    <a:pt x="155" y="40"/>
                    <a:pt x="155" y="22"/>
                  </a:cubicBezTo>
                  <a:cubicBezTo>
                    <a:pt x="154" y="13"/>
                    <a:pt x="154" y="8"/>
                    <a:pt x="154" y="5"/>
                  </a:cubicBezTo>
                  <a:cubicBezTo>
                    <a:pt x="152" y="5"/>
                    <a:pt x="148" y="5"/>
                    <a:pt x="138" y="5"/>
                  </a:cubicBezTo>
                  <a:cubicBezTo>
                    <a:pt x="102" y="5"/>
                    <a:pt x="20" y="9"/>
                    <a:pt x="5" y="9"/>
                  </a:cubicBezTo>
                  <a:lnTo>
                    <a:pt x="10" y="83"/>
                  </a:lnTo>
                  <a:close/>
                  <a:moveTo>
                    <a:pt x="83" y="135"/>
                  </a:moveTo>
                  <a:lnTo>
                    <a:pt x="83" y="135"/>
                  </a:lnTo>
                  <a:cubicBezTo>
                    <a:pt x="80" y="135"/>
                    <a:pt x="77" y="135"/>
                    <a:pt x="73" y="135"/>
                  </a:cubicBezTo>
                  <a:cubicBezTo>
                    <a:pt x="53" y="134"/>
                    <a:pt x="7" y="87"/>
                    <a:pt x="5" y="86"/>
                  </a:cubicBezTo>
                  <a:cubicBezTo>
                    <a:pt x="5" y="85"/>
                    <a:pt x="5" y="84"/>
                    <a:pt x="5" y="84"/>
                  </a:cubicBezTo>
                  <a:lnTo>
                    <a:pt x="0" y="7"/>
                  </a:lnTo>
                  <a:cubicBezTo>
                    <a:pt x="0" y="7"/>
                    <a:pt x="0" y="6"/>
                    <a:pt x="1" y="5"/>
                  </a:cubicBezTo>
                  <a:lnTo>
                    <a:pt x="2" y="5"/>
                  </a:lnTo>
                  <a:cubicBezTo>
                    <a:pt x="3" y="5"/>
                    <a:pt x="98" y="0"/>
                    <a:pt x="138" y="0"/>
                  </a:cubicBezTo>
                  <a:cubicBezTo>
                    <a:pt x="157" y="0"/>
                    <a:pt x="158" y="1"/>
                    <a:pt x="159" y="2"/>
                  </a:cubicBezTo>
                  <a:cubicBezTo>
                    <a:pt x="159" y="2"/>
                    <a:pt x="159" y="3"/>
                    <a:pt x="159" y="4"/>
                  </a:cubicBezTo>
                  <a:cubicBezTo>
                    <a:pt x="159" y="6"/>
                    <a:pt x="159" y="14"/>
                    <a:pt x="159" y="22"/>
                  </a:cubicBezTo>
                  <a:cubicBezTo>
                    <a:pt x="160" y="46"/>
                    <a:pt x="161" y="68"/>
                    <a:pt x="159" y="75"/>
                  </a:cubicBezTo>
                  <a:cubicBezTo>
                    <a:pt x="156" y="85"/>
                    <a:pt x="136" y="104"/>
                    <a:pt x="123" y="117"/>
                  </a:cubicBezTo>
                  <a:cubicBezTo>
                    <a:pt x="121" y="119"/>
                    <a:pt x="119" y="121"/>
                    <a:pt x="118" y="123"/>
                  </a:cubicBezTo>
                  <a:cubicBezTo>
                    <a:pt x="107" y="133"/>
                    <a:pt x="97" y="135"/>
                    <a:pt x="83" y="135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2" name="íṩḻiḓé"/>
            <p:cNvSpPr/>
            <p:nvPr/>
          </p:nvSpPr>
          <p:spPr bwMode="auto">
            <a:xfrm>
              <a:off x="5812591" y="1513156"/>
              <a:ext cx="76975" cy="191429"/>
            </a:xfrm>
            <a:custGeom>
              <a:avLst/>
              <a:gdLst>
                <a:gd name="T0" fmla="*/ 23 w 37"/>
                <a:gd name="T1" fmla="*/ 20 h 89"/>
                <a:gd name="T2" fmla="*/ 30 w 37"/>
                <a:gd name="T3" fmla="*/ 81 h 89"/>
                <a:gd name="T4" fmla="*/ 10 w 37"/>
                <a:gd name="T5" fmla="*/ 62 h 89"/>
                <a:gd name="T6" fmla="*/ 9 w 37"/>
                <a:gd name="T7" fmla="*/ 4 h 89"/>
                <a:gd name="T8" fmla="*/ 23 w 37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89">
                  <a:moveTo>
                    <a:pt x="23" y="20"/>
                  </a:moveTo>
                  <a:cubicBezTo>
                    <a:pt x="23" y="20"/>
                    <a:pt x="36" y="74"/>
                    <a:pt x="30" y="81"/>
                  </a:cubicBezTo>
                  <a:cubicBezTo>
                    <a:pt x="24" y="88"/>
                    <a:pt x="10" y="62"/>
                    <a:pt x="10" y="62"/>
                  </a:cubicBezTo>
                  <a:cubicBezTo>
                    <a:pt x="10" y="62"/>
                    <a:pt x="0" y="11"/>
                    <a:pt x="9" y="4"/>
                  </a:cubicBezTo>
                  <a:cubicBezTo>
                    <a:pt x="13" y="0"/>
                    <a:pt x="23" y="20"/>
                    <a:pt x="23" y="2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43" name="ïślïďe"/>
            <p:cNvSpPr/>
            <p:nvPr/>
          </p:nvSpPr>
          <p:spPr bwMode="auto">
            <a:xfrm>
              <a:off x="5802972" y="1513156"/>
              <a:ext cx="86594" cy="181860"/>
            </a:xfrm>
            <a:custGeom>
              <a:avLst/>
              <a:gdLst>
                <a:gd name="T0" fmla="*/ 13 w 40"/>
                <a:gd name="T1" fmla="*/ 59 h 84"/>
                <a:gd name="T2" fmla="*/ 29 w 40"/>
                <a:gd name="T3" fmla="*/ 78 h 84"/>
                <a:gd name="T4" fmla="*/ 29 w 40"/>
                <a:gd name="T5" fmla="*/ 77 h 84"/>
                <a:gd name="T6" fmla="*/ 22 w 40"/>
                <a:gd name="T7" fmla="*/ 19 h 84"/>
                <a:gd name="T8" fmla="*/ 12 w 40"/>
                <a:gd name="T9" fmla="*/ 5 h 84"/>
                <a:gd name="T10" fmla="*/ 13 w 40"/>
                <a:gd name="T11" fmla="*/ 59 h 84"/>
                <a:gd name="T12" fmla="*/ 29 w 40"/>
                <a:gd name="T13" fmla="*/ 83 h 84"/>
                <a:gd name="T14" fmla="*/ 29 w 40"/>
                <a:gd name="T15" fmla="*/ 83 h 84"/>
                <a:gd name="T16" fmla="*/ 9 w 40"/>
                <a:gd name="T17" fmla="*/ 61 h 84"/>
                <a:gd name="T18" fmla="*/ 9 w 40"/>
                <a:gd name="T19" fmla="*/ 61 h 84"/>
                <a:gd name="T20" fmla="*/ 9 w 40"/>
                <a:gd name="T21" fmla="*/ 1 h 84"/>
                <a:gd name="T22" fmla="*/ 12 w 40"/>
                <a:gd name="T23" fmla="*/ 0 h 84"/>
                <a:gd name="T24" fmla="*/ 27 w 40"/>
                <a:gd name="T25" fmla="*/ 17 h 84"/>
                <a:gd name="T26" fmla="*/ 27 w 40"/>
                <a:gd name="T27" fmla="*/ 18 h 84"/>
                <a:gd name="T28" fmla="*/ 33 w 40"/>
                <a:gd name="T29" fmla="*/ 80 h 84"/>
                <a:gd name="T30" fmla="*/ 29 w 40"/>
                <a:gd name="T31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84">
                  <a:moveTo>
                    <a:pt x="13" y="59"/>
                  </a:moveTo>
                  <a:cubicBezTo>
                    <a:pt x="19" y="68"/>
                    <a:pt x="26" y="78"/>
                    <a:pt x="29" y="78"/>
                  </a:cubicBezTo>
                  <a:cubicBezTo>
                    <a:pt x="29" y="78"/>
                    <a:pt x="29" y="78"/>
                    <a:pt x="29" y="77"/>
                  </a:cubicBezTo>
                  <a:cubicBezTo>
                    <a:pt x="32" y="74"/>
                    <a:pt x="28" y="45"/>
                    <a:pt x="22" y="19"/>
                  </a:cubicBezTo>
                  <a:cubicBezTo>
                    <a:pt x="19" y="12"/>
                    <a:pt x="14" y="6"/>
                    <a:pt x="12" y="5"/>
                  </a:cubicBezTo>
                  <a:cubicBezTo>
                    <a:pt x="7" y="10"/>
                    <a:pt x="10" y="39"/>
                    <a:pt x="13" y="59"/>
                  </a:cubicBezTo>
                  <a:close/>
                  <a:moveTo>
                    <a:pt x="29" y="83"/>
                  </a:moveTo>
                  <a:lnTo>
                    <a:pt x="29" y="83"/>
                  </a:lnTo>
                  <a:cubicBezTo>
                    <a:pt x="21" y="83"/>
                    <a:pt x="12" y="66"/>
                    <a:pt x="9" y="61"/>
                  </a:cubicBezTo>
                  <a:lnTo>
                    <a:pt x="9" y="61"/>
                  </a:lnTo>
                  <a:cubicBezTo>
                    <a:pt x="7" y="52"/>
                    <a:pt x="0" y="9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7" y="0"/>
                    <a:pt x="24" y="12"/>
                    <a:pt x="27" y="17"/>
                  </a:cubicBezTo>
                  <a:lnTo>
                    <a:pt x="27" y="18"/>
                  </a:lnTo>
                  <a:cubicBezTo>
                    <a:pt x="30" y="31"/>
                    <a:pt x="39" y="73"/>
                    <a:pt x="33" y="80"/>
                  </a:cubicBezTo>
                  <a:cubicBezTo>
                    <a:pt x="31" y="82"/>
                    <a:pt x="30" y="83"/>
                    <a:pt x="29" y="83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4" name="íŝ1iḍè"/>
            <p:cNvSpPr/>
            <p:nvPr/>
          </p:nvSpPr>
          <p:spPr bwMode="auto">
            <a:xfrm>
              <a:off x="6303307" y="1465302"/>
              <a:ext cx="57731" cy="191429"/>
            </a:xfrm>
            <a:custGeom>
              <a:avLst/>
              <a:gdLst>
                <a:gd name="T0" fmla="*/ 7 w 25"/>
                <a:gd name="T1" fmla="*/ 21 h 86"/>
                <a:gd name="T2" fmla="*/ 15 w 25"/>
                <a:gd name="T3" fmla="*/ 2 h 86"/>
                <a:gd name="T4" fmla="*/ 24 w 25"/>
                <a:gd name="T5" fmla="*/ 33 h 86"/>
                <a:gd name="T6" fmla="*/ 13 w 25"/>
                <a:gd name="T7" fmla="*/ 83 h 86"/>
                <a:gd name="T8" fmla="*/ 0 w 25"/>
                <a:gd name="T9" fmla="*/ 76 h 86"/>
                <a:gd name="T10" fmla="*/ 7 w 25"/>
                <a:gd name="T11" fmla="*/ 2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6">
                  <a:moveTo>
                    <a:pt x="7" y="21"/>
                  </a:moveTo>
                  <a:cubicBezTo>
                    <a:pt x="7" y="21"/>
                    <a:pt x="7" y="4"/>
                    <a:pt x="15" y="2"/>
                  </a:cubicBezTo>
                  <a:cubicBezTo>
                    <a:pt x="22" y="0"/>
                    <a:pt x="24" y="21"/>
                    <a:pt x="24" y="33"/>
                  </a:cubicBezTo>
                  <a:cubicBezTo>
                    <a:pt x="24" y="45"/>
                    <a:pt x="22" y="83"/>
                    <a:pt x="13" y="83"/>
                  </a:cubicBezTo>
                  <a:cubicBezTo>
                    <a:pt x="4" y="85"/>
                    <a:pt x="0" y="83"/>
                    <a:pt x="0" y="76"/>
                  </a:cubicBezTo>
                  <a:cubicBezTo>
                    <a:pt x="0" y="69"/>
                    <a:pt x="7" y="21"/>
                    <a:pt x="7" y="2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45" name="ïSľîḓé"/>
            <p:cNvSpPr/>
            <p:nvPr/>
          </p:nvSpPr>
          <p:spPr bwMode="auto">
            <a:xfrm>
              <a:off x="6293683" y="1465302"/>
              <a:ext cx="67356" cy="191429"/>
            </a:xfrm>
            <a:custGeom>
              <a:avLst/>
              <a:gdLst>
                <a:gd name="T0" fmla="*/ 18 w 31"/>
                <a:gd name="T1" fmla="*/ 5 h 88"/>
                <a:gd name="T2" fmla="*/ 18 w 31"/>
                <a:gd name="T3" fmla="*/ 5 h 88"/>
                <a:gd name="T4" fmla="*/ 11 w 31"/>
                <a:gd name="T5" fmla="*/ 21 h 88"/>
                <a:gd name="T6" fmla="*/ 5 w 31"/>
                <a:gd name="T7" fmla="*/ 77 h 88"/>
                <a:gd name="T8" fmla="*/ 11 w 31"/>
                <a:gd name="T9" fmla="*/ 82 h 88"/>
                <a:gd name="T10" fmla="*/ 15 w 31"/>
                <a:gd name="T11" fmla="*/ 82 h 88"/>
                <a:gd name="T12" fmla="*/ 25 w 31"/>
                <a:gd name="T13" fmla="*/ 34 h 88"/>
                <a:gd name="T14" fmla="*/ 18 w 31"/>
                <a:gd name="T15" fmla="*/ 5 h 88"/>
                <a:gd name="T16" fmla="*/ 11 w 31"/>
                <a:gd name="T17" fmla="*/ 87 h 88"/>
                <a:gd name="T18" fmla="*/ 0 w 31"/>
                <a:gd name="T19" fmla="*/ 77 h 88"/>
                <a:gd name="T20" fmla="*/ 6 w 31"/>
                <a:gd name="T21" fmla="*/ 21 h 88"/>
                <a:gd name="T22" fmla="*/ 17 w 31"/>
                <a:gd name="T23" fmla="*/ 0 h 88"/>
                <a:gd name="T24" fmla="*/ 18 w 31"/>
                <a:gd name="T25" fmla="*/ 0 h 88"/>
                <a:gd name="T26" fmla="*/ 28 w 31"/>
                <a:gd name="T27" fmla="*/ 13 h 88"/>
                <a:gd name="T28" fmla="*/ 30 w 31"/>
                <a:gd name="T29" fmla="*/ 34 h 88"/>
                <a:gd name="T30" fmla="*/ 16 w 31"/>
                <a:gd name="T31" fmla="*/ 87 h 88"/>
                <a:gd name="T32" fmla="*/ 11 w 31"/>
                <a:gd name="T33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88">
                  <a:moveTo>
                    <a:pt x="18" y="5"/>
                  </a:moveTo>
                  <a:lnTo>
                    <a:pt x="18" y="5"/>
                  </a:lnTo>
                  <a:cubicBezTo>
                    <a:pt x="14" y="6"/>
                    <a:pt x="12" y="16"/>
                    <a:pt x="11" y="21"/>
                  </a:cubicBezTo>
                  <a:cubicBezTo>
                    <a:pt x="11" y="22"/>
                    <a:pt x="5" y="70"/>
                    <a:pt x="5" y="77"/>
                  </a:cubicBezTo>
                  <a:cubicBezTo>
                    <a:pt x="5" y="81"/>
                    <a:pt x="6" y="82"/>
                    <a:pt x="11" y="82"/>
                  </a:cubicBezTo>
                  <a:cubicBezTo>
                    <a:pt x="12" y="82"/>
                    <a:pt x="14" y="82"/>
                    <a:pt x="15" y="82"/>
                  </a:cubicBezTo>
                  <a:cubicBezTo>
                    <a:pt x="20" y="81"/>
                    <a:pt x="25" y="55"/>
                    <a:pt x="25" y="34"/>
                  </a:cubicBezTo>
                  <a:cubicBezTo>
                    <a:pt x="25" y="17"/>
                    <a:pt x="21" y="5"/>
                    <a:pt x="18" y="5"/>
                  </a:cubicBezTo>
                  <a:close/>
                  <a:moveTo>
                    <a:pt x="11" y="87"/>
                  </a:moveTo>
                  <a:cubicBezTo>
                    <a:pt x="6" y="87"/>
                    <a:pt x="0" y="86"/>
                    <a:pt x="0" y="77"/>
                  </a:cubicBezTo>
                  <a:cubicBezTo>
                    <a:pt x="0" y="70"/>
                    <a:pt x="6" y="23"/>
                    <a:pt x="6" y="21"/>
                  </a:cubicBezTo>
                  <a:cubicBezTo>
                    <a:pt x="6" y="19"/>
                    <a:pt x="7" y="2"/>
                    <a:pt x="17" y="0"/>
                  </a:cubicBezTo>
                  <a:lnTo>
                    <a:pt x="18" y="0"/>
                  </a:lnTo>
                  <a:cubicBezTo>
                    <a:pt x="22" y="0"/>
                    <a:pt x="26" y="4"/>
                    <a:pt x="28" y="13"/>
                  </a:cubicBezTo>
                  <a:cubicBezTo>
                    <a:pt x="29" y="19"/>
                    <a:pt x="30" y="26"/>
                    <a:pt x="30" y="34"/>
                  </a:cubicBezTo>
                  <a:cubicBezTo>
                    <a:pt x="30" y="34"/>
                    <a:pt x="30" y="86"/>
                    <a:pt x="16" y="87"/>
                  </a:cubicBezTo>
                  <a:cubicBezTo>
                    <a:pt x="14" y="87"/>
                    <a:pt x="12" y="87"/>
                    <a:pt x="11" y="87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6" name="ï$ľiḑê"/>
            <p:cNvSpPr/>
            <p:nvPr/>
          </p:nvSpPr>
          <p:spPr bwMode="auto">
            <a:xfrm>
              <a:off x="5841458" y="1206871"/>
              <a:ext cx="481092" cy="679572"/>
            </a:xfrm>
            <a:custGeom>
              <a:avLst/>
              <a:gdLst>
                <a:gd name="T0" fmla="*/ 3 w 220"/>
                <a:gd name="T1" fmla="*/ 105 h 313"/>
                <a:gd name="T2" fmla="*/ 68 w 220"/>
                <a:gd name="T3" fmla="*/ 18 h 313"/>
                <a:gd name="T4" fmla="*/ 184 w 220"/>
                <a:gd name="T5" fmla="*/ 27 h 313"/>
                <a:gd name="T6" fmla="*/ 215 w 220"/>
                <a:gd name="T7" fmla="*/ 122 h 313"/>
                <a:gd name="T8" fmla="*/ 214 w 220"/>
                <a:gd name="T9" fmla="*/ 168 h 313"/>
                <a:gd name="T10" fmla="*/ 201 w 220"/>
                <a:gd name="T11" fmla="*/ 248 h 313"/>
                <a:gd name="T12" fmla="*/ 156 w 220"/>
                <a:gd name="T13" fmla="*/ 302 h 313"/>
                <a:gd name="T14" fmla="*/ 89 w 220"/>
                <a:gd name="T15" fmla="*/ 312 h 313"/>
                <a:gd name="T16" fmla="*/ 13 w 220"/>
                <a:gd name="T17" fmla="*/ 216 h 313"/>
                <a:gd name="T18" fmla="*/ 3 w 220"/>
                <a:gd name="T19" fmla="*/ 10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313">
                  <a:moveTo>
                    <a:pt x="3" y="105"/>
                  </a:moveTo>
                  <a:cubicBezTo>
                    <a:pt x="0" y="61"/>
                    <a:pt x="30" y="37"/>
                    <a:pt x="68" y="18"/>
                  </a:cubicBezTo>
                  <a:cubicBezTo>
                    <a:pt x="105" y="0"/>
                    <a:pt x="166" y="13"/>
                    <a:pt x="184" y="27"/>
                  </a:cubicBezTo>
                  <a:cubicBezTo>
                    <a:pt x="202" y="40"/>
                    <a:pt x="212" y="109"/>
                    <a:pt x="215" y="122"/>
                  </a:cubicBezTo>
                  <a:cubicBezTo>
                    <a:pt x="219" y="135"/>
                    <a:pt x="212" y="146"/>
                    <a:pt x="214" y="168"/>
                  </a:cubicBezTo>
                  <a:cubicBezTo>
                    <a:pt x="215" y="189"/>
                    <a:pt x="199" y="235"/>
                    <a:pt x="201" y="248"/>
                  </a:cubicBezTo>
                  <a:cubicBezTo>
                    <a:pt x="202" y="261"/>
                    <a:pt x="167" y="292"/>
                    <a:pt x="156" y="302"/>
                  </a:cubicBezTo>
                  <a:cubicBezTo>
                    <a:pt x="144" y="311"/>
                    <a:pt x="104" y="312"/>
                    <a:pt x="89" y="312"/>
                  </a:cubicBezTo>
                  <a:cubicBezTo>
                    <a:pt x="74" y="312"/>
                    <a:pt x="18" y="227"/>
                    <a:pt x="13" y="216"/>
                  </a:cubicBezTo>
                  <a:cubicBezTo>
                    <a:pt x="8" y="204"/>
                    <a:pt x="3" y="105"/>
                    <a:pt x="3" y="105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47" name="îŝlidè"/>
            <p:cNvSpPr/>
            <p:nvPr/>
          </p:nvSpPr>
          <p:spPr bwMode="auto">
            <a:xfrm>
              <a:off x="5841458" y="1226014"/>
              <a:ext cx="490711" cy="669999"/>
            </a:xfrm>
            <a:custGeom>
              <a:avLst/>
              <a:gdLst>
                <a:gd name="T0" fmla="*/ 115 w 223"/>
                <a:gd name="T1" fmla="*/ 5 h 308"/>
                <a:gd name="T2" fmla="*/ 71 w 223"/>
                <a:gd name="T3" fmla="*/ 14 h 308"/>
                <a:gd name="T4" fmla="*/ 9 w 223"/>
                <a:gd name="T5" fmla="*/ 98 h 308"/>
                <a:gd name="T6" fmla="*/ 18 w 223"/>
                <a:gd name="T7" fmla="*/ 207 h 308"/>
                <a:gd name="T8" fmla="*/ 91 w 223"/>
                <a:gd name="T9" fmla="*/ 302 h 308"/>
                <a:gd name="T10" fmla="*/ 157 w 223"/>
                <a:gd name="T11" fmla="*/ 293 h 308"/>
                <a:gd name="T12" fmla="*/ 200 w 223"/>
                <a:gd name="T13" fmla="*/ 241 h 308"/>
                <a:gd name="T14" fmla="*/ 206 w 223"/>
                <a:gd name="T15" fmla="*/ 207 h 308"/>
                <a:gd name="T16" fmla="*/ 213 w 223"/>
                <a:gd name="T17" fmla="*/ 161 h 308"/>
                <a:gd name="T18" fmla="*/ 215 w 223"/>
                <a:gd name="T19" fmla="*/ 135 h 308"/>
                <a:gd name="T20" fmla="*/ 215 w 223"/>
                <a:gd name="T21" fmla="*/ 115 h 308"/>
                <a:gd name="T22" fmla="*/ 212 w 223"/>
                <a:gd name="T23" fmla="*/ 103 h 308"/>
                <a:gd name="T24" fmla="*/ 185 w 223"/>
                <a:gd name="T25" fmla="*/ 21 h 308"/>
                <a:gd name="T26" fmla="*/ 115 w 223"/>
                <a:gd name="T27" fmla="*/ 5 h 308"/>
                <a:gd name="T28" fmla="*/ 91 w 223"/>
                <a:gd name="T29" fmla="*/ 307 h 308"/>
                <a:gd name="T30" fmla="*/ 14 w 223"/>
                <a:gd name="T31" fmla="*/ 209 h 308"/>
                <a:gd name="T32" fmla="*/ 4 w 223"/>
                <a:gd name="T33" fmla="*/ 98 h 308"/>
                <a:gd name="T34" fmla="*/ 69 w 223"/>
                <a:gd name="T35" fmla="*/ 9 h 308"/>
                <a:gd name="T36" fmla="*/ 115 w 223"/>
                <a:gd name="T37" fmla="*/ 0 h 308"/>
                <a:gd name="T38" fmla="*/ 188 w 223"/>
                <a:gd name="T39" fmla="*/ 17 h 308"/>
                <a:gd name="T40" fmla="*/ 217 w 223"/>
                <a:gd name="T41" fmla="*/ 102 h 308"/>
                <a:gd name="T42" fmla="*/ 220 w 223"/>
                <a:gd name="T43" fmla="*/ 114 h 308"/>
                <a:gd name="T44" fmla="*/ 219 w 223"/>
                <a:gd name="T45" fmla="*/ 135 h 308"/>
                <a:gd name="T46" fmla="*/ 218 w 223"/>
                <a:gd name="T47" fmla="*/ 160 h 308"/>
                <a:gd name="T48" fmla="*/ 211 w 223"/>
                <a:gd name="T49" fmla="*/ 208 h 308"/>
                <a:gd name="T50" fmla="*/ 205 w 223"/>
                <a:gd name="T51" fmla="*/ 241 h 308"/>
                <a:gd name="T52" fmla="*/ 160 w 223"/>
                <a:gd name="T53" fmla="*/ 297 h 308"/>
                <a:gd name="T54" fmla="*/ 91 w 223"/>
                <a:gd name="T55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308">
                  <a:moveTo>
                    <a:pt x="115" y="5"/>
                  </a:moveTo>
                  <a:cubicBezTo>
                    <a:pt x="98" y="5"/>
                    <a:pt x="83" y="8"/>
                    <a:pt x="71" y="14"/>
                  </a:cubicBezTo>
                  <a:cubicBezTo>
                    <a:pt x="25" y="35"/>
                    <a:pt x="6" y="61"/>
                    <a:pt x="9" y="98"/>
                  </a:cubicBezTo>
                  <a:cubicBezTo>
                    <a:pt x="10" y="125"/>
                    <a:pt x="15" y="198"/>
                    <a:pt x="18" y="207"/>
                  </a:cubicBezTo>
                  <a:cubicBezTo>
                    <a:pt x="24" y="219"/>
                    <a:pt x="79" y="302"/>
                    <a:pt x="91" y="302"/>
                  </a:cubicBezTo>
                  <a:cubicBezTo>
                    <a:pt x="105" y="302"/>
                    <a:pt x="146" y="302"/>
                    <a:pt x="157" y="293"/>
                  </a:cubicBezTo>
                  <a:cubicBezTo>
                    <a:pt x="179" y="274"/>
                    <a:pt x="201" y="250"/>
                    <a:pt x="200" y="241"/>
                  </a:cubicBezTo>
                  <a:cubicBezTo>
                    <a:pt x="199" y="235"/>
                    <a:pt x="202" y="222"/>
                    <a:pt x="206" y="207"/>
                  </a:cubicBezTo>
                  <a:cubicBezTo>
                    <a:pt x="210" y="191"/>
                    <a:pt x="214" y="172"/>
                    <a:pt x="213" y="161"/>
                  </a:cubicBezTo>
                  <a:cubicBezTo>
                    <a:pt x="212" y="150"/>
                    <a:pt x="214" y="142"/>
                    <a:pt x="215" y="135"/>
                  </a:cubicBezTo>
                  <a:cubicBezTo>
                    <a:pt x="216" y="127"/>
                    <a:pt x="217" y="121"/>
                    <a:pt x="215" y="115"/>
                  </a:cubicBezTo>
                  <a:cubicBezTo>
                    <a:pt x="214" y="113"/>
                    <a:pt x="214" y="108"/>
                    <a:pt x="212" y="103"/>
                  </a:cubicBezTo>
                  <a:cubicBezTo>
                    <a:pt x="208" y="80"/>
                    <a:pt x="199" y="32"/>
                    <a:pt x="185" y="21"/>
                  </a:cubicBezTo>
                  <a:cubicBezTo>
                    <a:pt x="174" y="13"/>
                    <a:pt x="145" y="5"/>
                    <a:pt x="115" y="5"/>
                  </a:cubicBezTo>
                  <a:close/>
                  <a:moveTo>
                    <a:pt x="91" y="307"/>
                  </a:moveTo>
                  <a:cubicBezTo>
                    <a:pt x="74" y="307"/>
                    <a:pt x="18" y="220"/>
                    <a:pt x="14" y="209"/>
                  </a:cubicBezTo>
                  <a:cubicBezTo>
                    <a:pt x="9" y="197"/>
                    <a:pt x="4" y="102"/>
                    <a:pt x="4" y="98"/>
                  </a:cubicBezTo>
                  <a:cubicBezTo>
                    <a:pt x="0" y="48"/>
                    <a:pt x="37" y="24"/>
                    <a:pt x="69" y="9"/>
                  </a:cubicBezTo>
                  <a:cubicBezTo>
                    <a:pt x="81" y="3"/>
                    <a:pt x="97" y="0"/>
                    <a:pt x="115" y="0"/>
                  </a:cubicBezTo>
                  <a:cubicBezTo>
                    <a:pt x="147" y="0"/>
                    <a:pt x="176" y="9"/>
                    <a:pt x="188" y="17"/>
                  </a:cubicBezTo>
                  <a:cubicBezTo>
                    <a:pt x="203" y="29"/>
                    <a:pt x="212" y="76"/>
                    <a:pt x="217" y="102"/>
                  </a:cubicBezTo>
                  <a:cubicBezTo>
                    <a:pt x="218" y="107"/>
                    <a:pt x="219" y="112"/>
                    <a:pt x="220" y="114"/>
                  </a:cubicBezTo>
                  <a:cubicBezTo>
                    <a:pt x="222" y="121"/>
                    <a:pt x="221" y="128"/>
                    <a:pt x="219" y="135"/>
                  </a:cubicBezTo>
                  <a:cubicBezTo>
                    <a:pt x="218" y="142"/>
                    <a:pt x="217" y="150"/>
                    <a:pt x="218" y="160"/>
                  </a:cubicBezTo>
                  <a:cubicBezTo>
                    <a:pt x="219" y="172"/>
                    <a:pt x="215" y="191"/>
                    <a:pt x="211" y="208"/>
                  </a:cubicBezTo>
                  <a:cubicBezTo>
                    <a:pt x="207" y="222"/>
                    <a:pt x="204" y="235"/>
                    <a:pt x="205" y="241"/>
                  </a:cubicBezTo>
                  <a:cubicBezTo>
                    <a:pt x="207" y="255"/>
                    <a:pt x="171" y="287"/>
                    <a:pt x="160" y="297"/>
                  </a:cubicBezTo>
                  <a:cubicBezTo>
                    <a:pt x="149" y="306"/>
                    <a:pt x="116" y="307"/>
                    <a:pt x="91" y="307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8" name="íş1îḍè"/>
            <p:cNvSpPr/>
            <p:nvPr/>
          </p:nvSpPr>
          <p:spPr bwMode="auto">
            <a:xfrm>
              <a:off x="5908807" y="1857728"/>
              <a:ext cx="413742" cy="459428"/>
            </a:xfrm>
            <a:custGeom>
              <a:avLst/>
              <a:gdLst>
                <a:gd name="T0" fmla="*/ 4 w 191"/>
                <a:gd name="T1" fmla="*/ 7 h 213"/>
                <a:gd name="T2" fmla="*/ 80 w 191"/>
                <a:gd name="T3" fmla="*/ 47 h 213"/>
                <a:gd name="T4" fmla="*/ 113 w 191"/>
                <a:gd name="T5" fmla="*/ 43 h 213"/>
                <a:gd name="T6" fmla="*/ 189 w 191"/>
                <a:gd name="T7" fmla="*/ 0 h 213"/>
                <a:gd name="T8" fmla="*/ 190 w 191"/>
                <a:gd name="T9" fmla="*/ 212 h 213"/>
                <a:gd name="T10" fmla="*/ 0 w 191"/>
                <a:gd name="T11" fmla="*/ 203 h 213"/>
                <a:gd name="T12" fmla="*/ 4 w 191"/>
                <a:gd name="T13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213">
                  <a:moveTo>
                    <a:pt x="4" y="7"/>
                  </a:moveTo>
                  <a:cubicBezTo>
                    <a:pt x="4" y="7"/>
                    <a:pt x="66" y="47"/>
                    <a:pt x="80" y="47"/>
                  </a:cubicBezTo>
                  <a:cubicBezTo>
                    <a:pt x="94" y="47"/>
                    <a:pt x="108" y="46"/>
                    <a:pt x="113" y="43"/>
                  </a:cubicBezTo>
                  <a:cubicBezTo>
                    <a:pt x="118" y="41"/>
                    <a:pt x="189" y="0"/>
                    <a:pt x="189" y="0"/>
                  </a:cubicBezTo>
                  <a:lnTo>
                    <a:pt x="190" y="212"/>
                  </a:lnTo>
                  <a:lnTo>
                    <a:pt x="0" y="203"/>
                  </a:lnTo>
                  <a:lnTo>
                    <a:pt x="4" y="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49" name="îSľîďe"/>
            <p:cNvSpPr/>
            <p:nvPr/>
          </p:nvSpPr>
          <p:spPr bwMode="auto">
            <a:xfrm>
              <a:off x="5908807" y="1857728"/>
              <a:ext cx="423361" cy="469002"/>
            </a:xfrm>
            <a:custGeom>
              <a:avLst/>
              <a:gdLst>
                <a:gd name="T0" fmla="*/ 5 w 196"/>
                <a:gd name="T1" fmla="*/ 203 h 217"/>
                <a:gd name="T2" fmla="*/ 190 w 196"/>
                <a:gd name="T3" fmla="*/ 211 h 217"/>
                <a:gd name="T4" fmla="*/ 189 w 196"/>
                <a:gd name="T5" fmla="*/ 7 h 217"/>
                <a:gd name="T6" fmla="*/ 117 w 196"/>
                <a:gd name="T7" fmla="*/ 48 h 217"/>
                <a:gd name="T8" fmla="*/ 83 w 196"/>
                <a:gd name="T9" fmla="*/ 52 h 217"/>
                <a:gd name="T10" fmla="*/ 9 w 196"/>
                <a:gd name="T11" fmla="*/ 14 h 217"/>
                <a:gd name="T12" fmla="*/ 5 w 196"/>
                <a:gd name="T13" fmla="*/ 203 h 217"/>
                <a:gd name="T14" fmla="*/ 192 w 196"/>
                <a:gd name="T15" fmla="*/ 216 h 217"/>
                <a:gd name="T16" fmla="*/ 192 w 196"/>
                <a:gd name="T17" fmla="*/ 216 h 217"/>
                <a:gd name="T18" fmla="*/ 2 w 196"/>
                <a:gd name="T19" fmla="*/ 207 h 217"/>
                <a:gd name="T20" fmla="*/ 0 w 196"/>
                <a:gd name="T21" fmla="*/ 205 h 217"/>
                <a:gd name="T22" fmla="*/ 4 w 196"/>
                <a:gd name="T23" fmla="*/ 10 h 217"/>
                <a:gd name="T24" fmla="*/ 5 w 196"/>
                <a:gd name="T25" fmla="*/ 8 h 217"/>
                <a:gd name="T26" fmla="*/ 8 w 196"/>
                <a:gd name="T27" fmla="*/ 8 h 217"/>
                <a:gd name="T28" fmla="*/ 83 w 196"/>
                <a:gd name="T29" fmla="*/ 47 h 217"/>
                <a:gd name="T30" fmla="*/ 114 w 196"/>
                <a:gd name="T31" fmla="*/ 44 h 217"/>
                <a:gd name="T32" fmla="*/ 191 w 196"/>
                <a:gd name="T33" fmla="*/ 0 h 217"/>
                <a:gd name="T34" fmla="*/ 193 w 196"/>
                <a:gd name="T35" fmla="*/ 0 h 217"/>
                <a:gd name="T36" fmla="*/ 194 w 196"/>
                <a:gd name="T37" fmla="*/ 3 h 217"/>
                <a:gd name="T38" fmla="*/ 195 w 196"/>
                <a:gd name="T39" fmla="*/ 214 h 217"/>
                <a:gd name="T40" fmla="*/ 195 w 196"/>
                <a:gd name="T41" fmla="*/ 214 h 217"/>
                <a:gd name="T42" fmla="*/ 193 w 196"/>
                <a:gd name="T43" fmla="*/ 216 h 217"/>
                <a:gd name="T44" fmla="*/ 192 w 196"/>
                <a:gd name="T4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6" h="217">
                  <a:moveTo>
                    <a:pt x="5" y="203"/>
                  </a:moveTo>
                  <a:lnTo>
                    <a:pt x="190" y="211"/>
                  </a:lnTo>
                  <a:lnTo>
                    <a:pt x="189" y="7"/>
                  </a:lnTo>
                  <a:cubicBezTo>
                    <a:pt x="175" y="15"/>
                    <a:pt x="121" y="46"/>
                    <a:pt x="117" y="48"/>
                  </a:cubicBezTo>
                  <a:cubicBezTo>
                    <a:pt x="111" y="51"/>
                    <a:pt x="95" y="52"/>
                    <a:pt x="83" y="52"/>
                  </a:cubicBezTo>
                  <a:cubicBezTo>
                    <a:pt x="70" y="52"/>
                    <a:pt x="23" y="23"/>
                    <a:pt x="9" y="14"/>
                  </a:cubicBezTo>
                  <a:lnTo>
                    <a:pt x="5" y="203"/>
                  </a:lnTo>
                  <a:close/>
                  <a:moveTo>
                    <a:pt x="192" y="216"/>
                  </a:moveTo>
                  <a:lnTo>
                    <a:pt x="192" y="216"/>
                  </a:lnTo>
                  <a:lnTo>
                    <a:pt x="2" y="207"/>
                  </a:lnTo>
                  <a:cubicBezTo>
                    <a:pt x="1" y="207"/>
                    <a:pt x="0" y="206"/>
                    <a:pt x="0" y="205"/>
                  </a:cubicBezTo>
                  <a:lnTo>
                    <a:pt x="4" y="10"/>
                  </a:lnTo>
                  <a:cubicBezTo>
                    <a:pt x="4" y="9"/>
                    <a:pt x="5" y="8"/>
                    <a:pt x="5" y="8"/>
                  </a:cubicBezTo>
                  <a:cubicBezTo>
                    <a:pt x="6" y="7"/>
                    <a:pt x="7" y="7"/>
                    <a:pt x="8" y="8"/>
                  </a:cubicBezTo>
                  <a:cubicBezTo>
                    <a:pt x="25" y="19"/>
                    <a:pt x="72" y="47"/>
                    <a:pt x="83" y="47"/>
                  </a:cubicBezTo>
                  <a:cubicBezTo>
                    <a:pt x="99" y="47"/>
                    <a:pt x="110" y="46"/>
                    <a:pt x="114" y="44"/>
                  </a:cubicBezTo>
                  <a:cubicBezTo>
                    <a:pt x="119" y="42"/>
                    <a:pt x="190" y="1"/>
                    <a:pt x="191" y="0"/>
                  </a:cubicBezTo>
                  <a:cubicBezTo>
                    <a:pt x="191" y="0"/>
                    <a:pt x="192" y="0"/>
                    <a:pt x="193" y="0"/>
                  </a:cubicBezTo>
                  <a:cubicBezTo>
                    <a:pt x="194" y="1"/>
                    <a:pt x="194" y="2"/>
                    <a:pt x="194" y="3"/>
                  </a:cubicBezTo>
                  <a:lnTo>
                    <a:pt x="195" y="214"/>
                  </a:lnTo>
                  <a:lnTo>
                    <a:pt x="195" y="214"/>
                  </a:lnTo>
                  <a:cubicBezTo>
                    <a:pt x="195" y="215"/>
                    <a:pt x="194" y="216"/>
                    <a:pt x="193" y="216"/>
                  </a:cubicBezTo>
                  <a:lnTo>
                    <a:pt x="192" y="216"/>
                  </a:ln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50" name="í$ḷíḍe"/>
            <p:cNvSpPr/>
            <p:nvPr/>
          </p:nvSpPr>
          <p:spPr bwMode="auto">
            <a:xfrm>
              <a:off x="6014651" y="2087441"/>
              <a:ext cx="173193" cy="191429"/>
            </a:xfrm>
            <a:custGeom>
              <a:avLst/>
              <a:gdLst>
                <a:gd name="T0" fmla="*/ 0 w 80"/>
                <a:gd name="T1" fmla="*/ 87 h 88"/>
                <a:gd name="T2" fmla="*/ 36 w 80"/>
                <a:gd name="T3" fmla="*/ 0 h 88"/>
                <a:gd name="T4" fmla="*/ 61 w 80"/>
                <a:gd name="T5" fmla="*/ 4 h 88"/>
                <a:gd name="T6" fmla="*/ 59 w 80"/>
                <a:gd name="T7" fmla="*/ 21 h 88"/>
                <a:gd name="T8" fmla="*/ 79 w 80"/>
                <a:gd name="T9" fmla="*/ 86 h 88"/>
                <a:gd name="T10" fmla="*/ 0 w 80"/>
                <a:gd name="T1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8">
                  <a:moveTo>
                    <a:pt x="0" y="87"/>
                  </a:moveTo>
                  <a:cubicBezTo>
                    <a:pt x="0" y="87"/>
                    <a:pt x="19" y="26"/>
                    <a:pt x="36" y="0"/>
                  </a:cubicBezTo>
                  <a:cubicBezTo>
                    <a:pt x="36" y="0"/>
                    <a:pt x="61" y="2"/>
                    <a:pt x="61" y="4"/>
                  </a:cubicBezTo>
                  <a:cubicBezTo>
                    <a:pt x="62" y="7"/>
                    <a:pt x="58" y="13"/>
                    <a:pt x="59" y="21"/>
                  </a:cubicBezTo>
                  <a:cubicBezTo>
                    <a:pt x="61" y="28"/>
                    <a:pt x="73" y="74"/>
                    <a:pt x="79" y="86"/>
                  </a:cubicBezTo>
                  <a:lnTo>
                    <a:pt x="0" y="8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1" name="íŝḷiḋé"/>
            <p:cNvSpPr/>
            <p:nvPr/>
          </p:nvSpPr>
          <p:spPr bwMode="auto">
            <a:xfrm>
              <a:off x="6005027" y="2087441"/>
              <a:ext cx="192437" cy="201003"/>
            </a:xfrm>
            <a:custGeom>
              <a:avLst/>
              <a:gdLst>
                <a:gd name="T0" fmla="*/ 41 w 87"/>
                <a:gd name="T1" fmla="*/ 6 h 93"/>
                <a:gd name="T2" fmla="*/ 6 w 87"/>
                <a:gd name="T3" fmla="*/ 87 h 93"/>
                <a:gd name="T4" fmla="*/ 80 w 87"/>
                <a:gd name="T5" fmla="*/ 86 h 93"/>
                <a:gd name="T6" fmla="*/ 60 w 87"/>
                <a:gd name="T7" fmla="*/ 24 h 93"/>
                <a:gd name="T8" fmla="*/ 62 w 87"/>
                <a:gd name="T9" fmla="*/ 11 h 93"/>
                <a:gd name="T10" fmla="*/ 63 w 87"/>
                <a:gd name="T11" fmla="*/ 8 h 93"/>
                <a:gd name="T12" fmla="*/ 41 w 87"/>
                <a:gd name="T13" fmla="*/ 6 h 93"/>
                <a:gd name="T14" fmla="*/ 3 w 87"/>
                <a:gd name="T15" fmla="*/ 92 h 93"/>
                <a:gd name="T16" fmla="*/ 1 w 87"/>
                <a:gd name="T17" fmla="*/ 91 h 93"/>
                <a:gd name="T18" fmla="*/ 1 w 87"/>
                <a:gd name="T19" fmla="*/ 89 h 93"/>
                <a:gd name="T20" fmla="*/ 38 w 87"/>
                <a:gd name="T21" fmla="*/ 2 h 93"/>
                <a:gd name="T22" fmla="*/ 40 w 87"/>
                <a:gd name="T23" fmla="*/ 0 h 93"/>
                <a:gd name="T24" fmla="*/ 68 w 87"/>
                <a:gd name="T25" fmla="*/ 6 h 93"/>
                <a:gd name="T26" fmla="*/ 67 w 87"/>
                <a:gd name="T27" fmla="*/ 12 h 93"/>
                <a:gd name="T28" fmla="*/ 65 w 87"/>
                <a:gd name="T29" fmla="*/ 23 h 93"/>
                <a:gd name="T30" fmla="*/ 86 w 87"/>
                <a:gd name="T31" fmla="*/ 87 h 93"/>
                <a:gd name="T32" fmla="*/ 86 w 87"/>
                <a:gd name="T33" fmla="*/ 89 h 93"/>
                <a:gd name="T34" fmla="*/ 84 w 87"/>
                <a:gd name="T35" fmla="*/ 91 h 93"/>
                <a:gd name="T36" fmla="*/ 3 w 87"/>
                <a:gd name="T3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93">
                  <a:moveTo>
                    <a:pt x="41" y="6"/>
                  </a:moveTo>
                  <a:cubicBezTo>
                    <a:pt x="27" y="28"/>
                    <a:pt x="11" y="75"/>
                    <a:pt x="6" y="87"/>
                  </a:cubicBezTo>
                  <a:lnTo>
                    <a:pt x="80" y="86"/>
                  </a:lnTo>
                  <a:cubicBezTo>
                    <a:pt x="73" y="70"/>
                    <a:pt x="62" y="30"/>
                    <a:pt x="60" y="24"/>
                  </a:cubicBezTo>
                  <a:cubicBezTo>
                    <a:pt x="59" y="19"/>
                    <a:pt x="61" y="14"/>
                    <a:pt x="62" y="11"/>
                  </a:cubicBezTo>
                  <a:cubicBezTo>
                    <a:pt x="63" y="10"/>
                    <a:pt x="63" y="9"/>
                    <a:pt x="63" y="8"/>
                  </a:cubicBezTo>
                  <a:cubicBezTo>
                    <a:pt x="60" y="7"/>
                    <a:pt x="50" y="6"/>
                    <a:pt x="41" y="6"/>
                  </a:cubicBezTo>
                  <a:close/>
                  <a:moveTo>
                    <a:pt x="3" y="92"/>
                  </a:moveTo>
                  <a:cubicBezTo>
                    <a:pt x="2" y="92"/>
                    <a:pt x="1" y="92"/>
                    <a:pt x="1" y="91"/>
                  </a:cubicBezTo>
                  <a:cubicBezTo>
                    <a:pt x="1" y="91"/>
                    <a:pt x="0" y="90"/>
                    <a:pt x="1" y="89"/>
                  </a:cubicBezTo>
                  <a:cubicBezTo>
                    <a:pt x="1" y="87"/>
                    <a:pt x="21" y="27"/>
                    <a:pt x="38" y="2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66" y="2"/>
                    <a:pt x="67" y="5"/>
                    <a:pt x="68" y="6"/>
                  </a:cubicBezTo>
                  <a:cubicBezTo>
                    <a:pt x="69" y="8"/>
                    <a:pt x="68" y="10"/>
                    <a:pt x="67" y="12"/>
                  </a:cubicBezTo>
                  <a:cubicBezTo>
                    <a:pt x="66" y="15"/>
                    <a:pt x="65" y="19"/>
                    <a:pt x="65" y="23"/>
                  </a:cubicBezTo>
                  <a:cubicBezTo>
                    <a:pt x="67" y="30"/>
                    <a:pt x="79" y="75"/>
                    <a:pt x="86" y="87"/>
                  </a:cubicBezTo>
                  <a:cubicBezTo>
                    <a:pt x="86" y="88"/>
                    <a:pt x="86" y="89"/>
                    <a:pt x="86" y="89"/>
                  </a:cubicBezTo>
                  <a:cubicBezTo>
                    <a:pt x="85" y="90"/>
                    <a:pt x="85" y="91"/>
                    <a:pt x="84" y="91"/>
                  </a:cubicBezTo>
                  <a:lnTo>
                    <a:pt x="3" y="92"/>
                  </a:ln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52" name="íṥḷíḋe"/>
            <p:cNvSpPr/>
            <p:nvPr/>
          </p:nvSpPr>
          <p:spPr bwMode="auto">
            <a:xfrm>
              <a:off x="6014651" y="1972584"/>
              <a:ext cx="202056" cy="143574"/>
            </a:xfrm>
            <a:custGeom>
              <a:avLst/>
              <a:gdLst>
                <a:gd name="T0" fmla="*/ 10 w 94"/>
                <a:gd name="T1" fmla="*/ 2 h 68"/>
                <a:gd name="T2" fmla="*/ 78 w 94"/>
                <a:gd name="T3" fmla="*/ 0 h 68"/>
                <a:gd name="T4" fmla="*/ 93 w 94"/>
                <a:gd name="T5" fmla="*/ 22 h 68"/>
                <a:gd name="T6" fmla="*/ 59 w 94"/>
                <a:gd name="T7" fmla="*/ 67 h 68"/>
                <a:gd name="T8" fmla="*/ 29 w 94"/>
                <a:gd name="T9" fmla="*/ 61 h 68"/>
                <a:gd name="T10" fmla="*/ 0 w 94"/>
                <a:gd name="T11" fmla="*/ 27 h 68"/>
                <a:gd name="T12" fmla="*/ 10 w 94"/>
                <a:gd name="T13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8">
                  <a:moveTo>
                    <a:pt x="10" y="2"/>
                  </a:moveTo>
                  <a:cubicBezTo>
                    <a:pt x="10" y="2"/>
                    <a:pt x="60" y="7"/>
                    <a:pt x="78" y="0"/>
                  </a:cubicBezTo>
                  <a:lnTo>
                    <a:pt x="93" y="22"/>
                  </a:lnTo>
                  <a:lnTo>
                    <a:pt x="59" y="67"/>
                  </a:lnTo>
                  <a:cubicBezTo>
                    <a:pt x="59" y="67"/>
                    <a:pt x="42" y="52"/>
                    <a:pt x="29" y="61"/>
                  </a:cubicBezTo>
                  <a:cubicBezTo>
                    <a:pt x="29" y="61"/>
                    <a:pt x="11" y="35"/>
                    <a:pt x="0" y="27"/>
                  </a:cubicBezTo>
                  <a:lnTo>
                    <a:pt x="10" y="2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3" name="ïsļîďé"/>
            <p:cNvSpPr/>
            <p:nvPr/>
          </p:nvSpPr>
          <p:spPr bwMode="auto">
            <a:xfrm>
              <a:off x="6014651" y="1963015"/>
              <a:ext cx="211681" cy="162711"/>
            </a:xfrm>
            <a:custGeom>
              <a:avLst/>
              <a:gdLst>
                <a:gd name="T0" fmla="*/ 41 w 99"/>
                <a:gd name="T1" fmla="*/ 59 h 74"/>
                <a:gd name="T2" fmla="*/ 61 w 99"/>
                <a:gd name="T3" fmla="*/ 67 h 74"/>
                <a:gd name="T4" fmla="*/ 92 w 99"/>
                <a:gd name="T5" fmla="*/ 25 h 74"/>
                <a:gd name="T6" fmla="*/ 79 w 99"/>
                <a:gd name="T7" fmla="*/ 5 h 74"/>
                <a:gd name="T8" fmla="*/ 46 w 99"/>
                <a:gd name="T9" fmla="*/ 9 h 74"/>
                <a:gd name="T10" fmla="*/ 15 w 99"/>
                <a:gd name="T11" fmla="*/ 8 h 74"/>
                <a:gd name="T12" fmla="*/ 5 w 99"/>
                <a:gd name="T13" fmla="*/ 29 h 74"/>
                <a:gd name="T14" fmla="*/ 32 w 99"/>
                <a:gd name="T15" fmla="*/ 60 h 74"/>
                <a:gd name="T16" fmla="*/ 41 w 99"/>
                <a:gd name="T17" fmla="*/ 59 h 74"/>
                <a:gd name="T18" fmla="*/ 61 w 99"/>
                <a:gd name="T19" fmla="*/ 73 h 74"/>
                <a:gd name="T20" fmla="*/ 59 w 99"/>
                <a:gd name="T21" fmla="*/ 72 h 74"/>
                <a:gd name="T22" fmla="*/ 41 w 99"/>
                <a:gd name="T23" fmla="*/ 64 h 74"/>
                <a:gd name="T24" fmla="*/ 33 w 99"/>
                <a:gd name="T25" fmla="*/ 66 h 74"/>
                <a:gd name="T26" fmla="*/ 30 w 99"/>
                <a:gd name="T27" fmla="*/ 65 h 74"/>
                <a:gd name="T28" fmla="*/ 1 w 99"/>
                <a:gd name="T29" fmla="*/ 32 h 74"/>
                <a:gd name="T30" fmla="*/ 0 w 99"/>
                <a:gd name="T31" fmla="*/ 28 h 74"/>
                <a:gd name="T32" fmla="*/ 11 w 99"/>
                <a:gd name="T33" fmla="*/ 4 h 74"/>
                <a:gd name="T34" fmla="*/ 13 w 99"/>
                <a:gd name="T35" fmla="*/ 2 h 74"/>
                <a:gd name="T36" fmla="*/ 46 w 99"/>
                <a:gd name="T37" fmla="*/ 4 h 74"/>
                <a:gd name="T38" fmla="*/ 79 w 99"/>
                <a:gd name="T39" fmla="*/ 0 h 74"/>
                <a:gd name="T40" fmla="*/ 82 w 99"/>
                <a:gd name="T41" fmla="*/ 1 h 74"/>
                <a:gd name="T42" fmla="*/ 97 w 99"/>
                <a:gd name="T43" fmla="*/ 23 h 74"/>
                <a:gd name="T44" fmla="*/ 97 w 99"/>
                <a:gd name="T45" fmla="*/ 26 h 74"/>
                <a:gd name="T46" fmla="*/ 63 w 99"/>
                <a:gd name="T47" fmla="*/ 72 h 74"/>
                <a:gd name="T48" fmla="*/ 62 w 99"/>
                <a:gd name="T49" fmla="*/ 73 h 74"/>
                <a:gd name="T50" fmla="*/ 61 w 99"/>
                <a:gd name="T51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74">
                  <a:moveTo>
                    <a:pt x="41" y="59"/>
                  </a:moveTo>
                  <a:cubicBezTo>
                    <a:pt x="49" y="59"/>
                    <a:pt x="57" y="64"/>
                    <a:pt x="61" y="67"/>
                  </a:cubicBezTo>
                  <a:lnTo>
                    <a:pt x="92" y="25"/>
                  </a:lnTo>
                  <a:lnTo>
                    <a:pt x="79" y="5"/>
                  </a:lnTo>
                  <a:cubicBezTo>
                    <a:pt x="72" y="8"/>
                    <a:pt x="61" y="9"/>
                    <a:pt x="46" y="9"/>
                  </a:cubicBezTo>
                  <a:cubicBezTo>
                    <a:pt x="32" y="9"/>
                    <a:pt x="19" y="8"/>
                    <a:pt x="15" y="8"/>
                  </a:cubicBezTo>
                  <a:lnTo>
                    <a:pt x="5" y="29"/>
                  </a:lnTo>
                  <a:cubicBezTo>
                    <a:pt x="15" y="37"/>
                    <a:pt x="29" y="55"/>
                    <a:pt x="32" y="60"/>
                  </a:cubicBezTo>
                  <a:cubicBezTo>
                    <a:pt x="35" y="59"/>
                    <a:pt x="38" y="59"/>
                    <a:pt x="41" y="59"/>
                  </a:cubicBezTo>
                  <a:close/>
                  <a:moveTo>
                    <a:pt x="61" y="73"/>
                  </a:moveTo>
                  <a:cubicBezTo>
                    <a:pt x="60" y="73"/>
                    <a:pt x="60" y="73"/>
                    <a:pt x="59" y="72"/>
                  </a:cubicBezTo>
                  <a:cubicBezTo>
                    <a:pt x="59" y="72"/>
                    <a:pt x="50" y="64"/>
                    <a:pt x="41" y="64"/>
                  </a:cubicBezTo>
                  <a:cubicBezTo>
                    <a:pt x="38" y="64"/>
                    <a:pt x="35" y="65"/>
                    <a:pt x="33" y="66"/>
                  </a:cubicBezTo>
                  <a:cubicBezTo>
                    <a:pt x="32" y="67"/>
                    <a:pt x="31" y="66"/>
                    <a:pt x="30" y="65"/>
                  </a:cubicBezTo>
                  <a:cubicBezTo>
                    <a:pt x="30" y="65"/>
                    <a:pt x="12" y="39"/>
                    <a:pt x="1" y="32"/>
                  </a:cubicBezTo>
                  <a:cubicBezTo>
                    <a:pt x="0" y="31"/>
                    <a:pt x="0" y="29"/>
                    <a:pt x="0" y="28"/>
                  </a:cubicBezTo>
                  <a:lnTo>
                    <a:pt x="11" y="4"/>
                  </a:lnTo>
                  <a:cubicBezTo>
                    <a:pt x="11" y="3"/>
                    <a:pt x="12" y="2"/>
                    <a:pt x="13" y="2"/>
                  </a:cubicBezTo>
                  <a:cubicBezTo>
                    <a:pt x="13" y="2"/>
                    <a:pt x="29" y="4"/>
                    <a:pt x="46" y="4"/>
                  </a:cubicBezTo>
                  <a:cubicBezTo>
                    <a:pt x="61" y="4"/>
                    <a:pt x="73" y="3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lnTo>
                    <a:pt x="97" y="23"/>
                  </a:lnTo>
                  <a:cubicBezTo>
                    <a:pt x="98" y="24"/>
                    <a:pt x="98" y="25"/>
                    <a:pt x="97" y="26"/>
                  </a:cubicBezTo>
                  <a:lnTo>
                    <a:pt x="63" y="72"/>
                  </a:lnTo>
                  <a:lnTo>
                    <a:pt x="62" y="73"/>
                  </a:lnTo>
                  <a:cubicBezTo>
                    <a:pt x="61" y="73"/>
                    <a:pt x="61" y="73"/>
                    <a:pt x="61" y="73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54" name="í$ļïďé"/>
            <p:cNvSpPr/>
            <p:nvPr/>
          </p:nvSpPr>
          <p:spPr bwMode="auto">
            <a:xfrm>
              <a:off x="5908807" y="1848159"/>
              <a:ext cx="182818" cy="220139"/>
            </a:xfrm>
            <a:custGeom>
              <a:avLst/>
              <a:gdLst>
                <a:gd name="T0" fmla="*/ 15 w 82"/>
                <a:gd name="T1" fmla="*/ 0 h 103"/>
                <a:gd name="T2" fmla="*/ 81 w 82"/>
                <a:gd name="T3" fmla="*/ 52 h 103"/>
                <a:gd name="T4" fmla="*/ 47 w 82"/>
                <a:gd name="T5" fmla="*/ 101 h 103"/>
                <a:gd name="T6" fmla="*/ 0 w 82"/>
                <a:gd name="T7" fmla="*/ 36 h 103"/>
                <a:gd name="T8" fmla="*/ 15 w 82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3">
                  <a:moveTo>
                    <a:pt x="15" y="0"/>
                  </a:moveTo>
                  <a:cubicBezTo>
                    <a:pt x="16" y="13"/>
                    <a:pt x="81" y="52"/>
                    <a:pt x="81" y="52"/>
                  </a:cubicBezTo>
                  <a:cubicBezTo>
                    <a:pt x="60" y="67"/>
                    <a:pt x="50" y="102"/>
                    <a:pt x="47" y="101"/>
                  </a:cubicBezTo>
                  <a:cubicBezTo>
                    <a:pt x="42" y="99"/>
                    <a:pt x="0" y="40"/>
                    <a:pt x="0" y="36"/>
                  </a:cubicBezTo>
                  <a:cubicBezTo>
                    <a:pt x="0" y="32"/>
                    <a:pt x="15" y="0"/>
                    <a:pt x="15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55" name="íṩlíďè"/>
            <p:cNvSpPr/>
            <p:nvPr/>
          </p:nvSpPr>
          <p:spPr bwMode="auto">
            <a:xfrm>
              <a:off x="5899190" y="1848159"/>
              <a:ext cx="192437" cy="229714"/>
            </a:xfrm>
            <a:custGeom>
              <a:avLst/>
              <a:gdLst>
                <a:gd name="T0" fmla="*/ 5 w 86"/>
                <a:gd name="T1" fmla="*/ 38 h 107"/>
                <a:gd name="T2" fmla="*/ 49 w 86"/>
                <a:gd name="T3" fmla="*/ 100 h 107"/>
                <a:gd name="T4" fmla="*/ 53 w 86"/>
                <a:gd name="T5" fmla="*/ 92 h 107"/>
                <a:gd name="T6" fmla="*/ 79 w 86"/>
                <a:gd name="T7" fmla="*/ 55 h 107"/>
                <a:gd name="T8" fmla="*/ 18 w 86"/>
                <a:gd name="T9" fmla="*/ 8 h 107"/>
                <a:gd name="T10" fmla="*/ 5 w 86"/>
                <a:gd name="T11" fmla="*/ 38 h 107"/>
                <a:gd name="T12" fmla="*/ 49 w 86"/>
                <a:gd name="T13" fmla="*/ 106 h 107"/>
                <a:gd name="T14" fmla="*/ 49 w 86"/>
                <a:gd name="T15" fmla="*/ 106 h 107"/>
                <a:gd name="T16" fmla="*/ 48 w 86"/>
                <a:gd name="T17" fmla="*/ 106 h 107"/>
                <a:gd name="T18" fmla="*/ 0 w 86"/>
                <a:gd name="T19" fmla="*/ 39 h 107"/>
                <a:gd name="T20" fmla="*/ 16 w 86"/>
                <a:gd name="T21" fmla="*/ 2 h 107"/>
                <a:gd name="T22" fmla="*/ 18 w 86"/>
                <a:gd name="T23" fmla="*/ 0 h 107"/>
                <a:gd name="T24" fmla="*/ 20 w 86"/>
                <a:gd name="T25" fmla="*/ 3 h 107"/>
                <a:gd name="T26" fmla="*/ 84 w 86"/>
                <a:gd name="T27" fmla="*/ 53 h 107"/>
                <a:gd name="T28" fmla="*/ 85 w 86"/>
                <a:gd name="T29" fmla="*/ 55 h 107"/>
                <a:gd name="T30" fmla="*/ 84 w 86"/>
                <a:gd name="T31" fmla="*/ 57 h 107"/>
                <a:gd name="T32" fmla="*/ 58 w 86"/>
                <a:gd name="T33" fmla="*/ 94 h 107"/>
                <a:gd name="T34" fmla="*/ 49 w 86"/>
                <a:gd name="T35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07">
                  <a:moveTo>
                    <a:pt x="5" y="38"/>
                  </a:moveTo>
                  <a:cubicBezTo>
                    <a:pt x="7" y="45"/>
                    <a:pt x="42" y="93"/>
                    <a:pt x="49" y="100"/>
                  </a:cubicBezTo>
                  <a:cubicBezTo>
                    <a:pt x="50" y="99"/>
                    <a:pt x="52" y="95"/>
                    <a:pt x="53" y="92"/>
                  </a:cubicBezTo>
                  <a:cubicBezTo>
                    <a:pt x="59" y="81"/>
                    <a:pt x="67" y="65"/>
                    <a:pt x="79" y="55"/>
                  </a:cubicBezTo>
                  <a:cubicBezTo>
                    <a:pt x="65" y="47"/>
                    <a:pt x="27" y="23"/>
                    <a:pt x="18" y="8"/>
                  </a:cubicBezTo>
                  <a:cubicBezTo>
                    <a:pt x="11" y="22"/>
                    <a:pt x="5" y="36"/>
                    <a:pt x="5" y="38"/>
                  </a:cubicBezTo>
                  <a:close/>
                  <a:moveTo>
                    <a:pt x="49" y="106"/>
                  </a:moveTo>
                  <a:lnTo>
                    <a:pt x="49" y="106"/>
                  </a:lnTo>
                  <a:lnTo>
                    <a:pt x="48" y="106"/>
                  </a:lnTo>
                  <a:cubicBezTo>
                    <a:pt x="43" y="104"/>
                    <a:pt x="0" y="44"/>
                    <a:pt x="0" y="39"/>
                  </a:cubicBezTo>
                  <a:cubicBezTo>
                    <a:pt x="0" y="34"/>
                    <a:pt x="12" y="9"/>
                    <a:pt x="16" y="2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1"/>
                    <a:pt x="20" y="3"/>
                  </a:cubicBezTo>
                  <a:cubicBezTo>
                    <a:pt x="21" y="11"/>
                    <a:pt x="60" y="38"/>
                    <a:pt x="84" y="53"/>
                  </a:cubicBezTo>
                  <a:cubicBezTo>
                    <a:pt x="85" y="53"/>
                    <a:pt x="85" y="54"/>
                    <a:pt x="85" y="55"/>
                  </a:cubicBezTo>
                  <a:cubicBezTo>
                    <a:pt x="85" y="56"/>
                    <a:pt x="85" y="57"/>
                    <a:pt x="84" y="57"/>
                  </a:cubicBezTo>
                  <a:cubicBezTo>
                    <a:pt x="71" y="66"/>
                    <a:pt x="63" y="83"/>
                    <a:pt x="58" y="94"/>
                  </a:cubicBezTo>
                  <a:cubicBezTo>
                    <a:pt x="54" y="102"/>
                    <a:pt x="52" y="106"/>
                    <a:pt x="49" y="106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56" name="iṩliḓè"/>
            <p:cNvSpPr/>
            <p:nvPr/>
          </p:nvSpPr>
          <p:spPr bwMode="auto">
            <a:xfrm>
              <a:off x="6149357" y="1809873"/>
              <a:ext cx="202056" cy="258425"/>
            </a:xfrm>
            <a:custGeom>
              <a:avLst/>
              <a:gdLst>
                <a:gd name="T0" fmla="*/ 63 w 91"/>
                <a:gd name="T1" fmla="*/ 0 h 117"/>
                <a:gd name="T2" fmla="*/ 90 w 91"/>
                <a:gd name="T3" fmla="*/ 25 h 117"/>
                <a:gd name="T4" fmla="*/ 90 w 91"/>
                <a:gd name="T5" fmla="*/ 42 h 117"/>
                <a:gd name="T6" fmla="*/ 35 w 91"/>
                <a:gd name="T7" fmla="*/ 116 h 117"/>
                <a:gd name="T8" fmla="*/ 0 w 91"/>
                <a:gd name="T9" fmla="*/ 71 h 117"/>
                <a:gd name="T10" fmla="*/ 61 w 91"/>
                <a:gd name="T11" fmla="*/ 12 h 117"/>
                <a:gd name="T12" fmla="*/ 63 w 91"/>
                <a:gd name="T1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7">
                  <a:moveTo>
                    <a:pt x="63" y="0"/>
                  </a:moveTo>
                  <a:lnTo>
                    <a:pt x="90" y="25"/>
                  </a:lnTo>
                  <a:lnTo>
                    <a:pt x="90" y="42"/>
                  </a:lnTo>
                  <a:cubicBezTo>
                    <a:pt x="85" y="64"/>
                    <a:pt x="35" y="116"/>
                    <a:pt x="35" y="116"/>
                  </a:cubicBezTo>
                  <a:cubicBezTo>
                    <a:pt x="33" y="108"/>
                    <a:pt x="0" y="71"/>
                    <a:pt x="0" y="71"/>
                  </a:cubicBezTo>
                  <a:cubicBezTo>
                    <a:pt x="25" y="54"/>
                    <a:pt x="61" y="12"/>
                    <a:pt x="61" y="12"/>
                  </a:cubicBezTo>
                  <a:lnTo>
                    <a:pt x="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endParaRPr lang="en-US"/>
            </a:p>
          </p:txBody>
        </p:sp>
        <p:sp>
          <p:nvSpPr>
            <p:cNvPr id="57" name="îsḷíḋê"/>
            <p:cNvSpPr/>
            <p:nvPr/>
          </p:nvSpPr>
          <p:spPr bwMode="auto">
            <a:xfrm>
              <a:off x="6139732" y="1800298"/>
              <a:ext cx="211681" cy="267999"/>
            </a:xfrm>
            <a:custGeom>
              <a:avLst/>
              <a:gdLst>
                <a:gd name="T0" fmla="*/ 6 w 97"/>
                <a:gd name="T1" fmla="*/ 74 h 122"/>
                <a:gd name="T2" fmla="*/ 39 w 97"/>
                <a:gd name="T3" fmla="*/ 114 h 122"/>
                <a:gd name="T4" fmla="*/ 91 w 97"/>
                <a:gd name="T5" fmla="*/ 44 h 122"/>
                <a:gd name="T6" fmla="*/ 91 w 97"/>
                <a:gd name="T7" fmla="*/ 29 h 122"/>
                <a:gd name="T8" fmla="*/ 68 w 97"/>
                <a:gd name="T9" fmla="*/ 7 h 122"/>
                <a:gd name="T10" fmla="*/ 67 w 97"/>
                <a:gd name="T11" fmla="*/ 15 h 122"/>
                <a:gd name="T12" fmla="*/ 66 w 97"/>
                <a:gd name="T13" fmla="*/ 16 h 122"/>
                <a:gd name="T14" fmla="*/ 6 w 97"/>
                <a:gd name="T15" fmla="*/ 74 h 122"/>
                <a:gd name="T16" fmla="*/ 38 w 97"/>
                <a:gd name="T17" fmla="*/ 121 h 122"/>
                <a:gd name="T18" fmla="*/ 37 w 97"/>
                <a:gd name="T19" fmla="*/ 121 h 122"/>
                <a:gd name="T20" fmla="*/ 35 w 97"/>
                <a:gd name="T21" fmla="*/ 119 h 122"/>
                <a:gd name="T22" fmla="*/ 0 w 97"/>
                <a:gd name="T23" fmla="*/ 75 h 122"/>
                <a:gd name="T24" fmla="*/ 0 w 97"/>
                <a:gd name="T25" fmla="*/ 73 h 122"/>
                <a:gd name="T26" fmla="*/ 1 w 97"/>
                <a:gd name="T27" fmla="*/ 71 h 122"/>
                <a:gd name="T28" fmla="*/ 62 w 97"/>
                <a:gd name="T29" fmla="*/ 13 h 122"/>
                <a:gd name="T30" fmla="*/ 63 w 97"/>
                <a:gd name="T31" fmla="*/ 2 h 122"/>
                <a:gd name="T32" fmla="*/ 65 w 97"/>
                <a:gd name="T33" fmla="*/ 0 h 122"/>
                <a:gd name="T34" fmla="*/ 68 w 97"/>
                <a:gd name="T35" fmla="*/ 0 h 122"/>
                <a:gd name="T36" fmla="*/ 96 w 97"/>
                <a:gd name="T37" fmla="*/ 26 h 122"/>
                <a:gd name="T38" fmla="*/ 96 w 97"/>
                <a:gd name="T39" fmla="*/ 28 h 122"/>
                <a:gd name="T40" fmla="*/ 96 w 97"/>
                <a:gd name="T41" fmla="*/ 44 h 122"/>
                <a:gd name="T42" fmla="*/ 96 w 97"/>
                <a:gd name="T43" fmla="*/ 45 h 122"/>
                <a:gd name="T44" fmla="*/ 39 w 97"/>
                <a:gd name="T45" fmla="*/ 120 h 122"/>
                <a:gd name="T46" fmla="*/ 38 w 97"/>
                <a:gd name="T47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22">
                  <a:moveTo>
                    <a:pt x="6" y="74"/>
                  </a:moveTo>
                  <a:cubicBezTo>
                    <a:pt x="13" y="82"/>
                    <a:pt x="33" y="103"/>
                    <a:pt x="39" y="114"/>
                  </a:cubicBezTo>
                  <a:cubicBezTo>
                    <a:pt x="49" y="103"/>
                    <a:pt x="87" y="62"/>
                    <a:pt x="91" y="44"/>
                  </a:cubicBezTo>
                  <a:lnTo>
                    <a:pt x="91" y="29"/>
                  </a:lnTo>
                  <a:lnTo>
                    <a:pt x="68" y="7"/>
                  </a:lnTo>
                  <a:lnTo>
                    <a:pt x="67" y="15"/>
                  </a:lnTo>
                  <a:cubicBezTo>
                    <a:pt x="67" y="15"/>
                    <a:pt x="67" y="16"/>
                    <a:pt x="66" y="16"/>
                  </a:cubicBezTo>
                  <a:cubicBezTo>
                    <a:pt x="65" y="18"/>
                    <a:pt x="31" y="56"/>
                    <a:pt x="6" y="74"/>
                  </a:cubicBezTo>
                  <a:close/>
                  <a:moveTo>
                    <a:pt x="38" y="121"/>
                  </a:moveTo>
                  <a:lnTo>
                    <a:pt x="37" y="121"/>
                  </a:lnTo>
                  <a:cubicBezTo>
                    <a:pt x="36" y="120"/>
                    <a:pt x="36" y="120"/>
                    <a:pt x="35" y="119"/>
                  </a:cubicBezTo>
                  <a:cubicBezTo>
                    <a:pt x="34" y="113"/>
                    <a:pt x="13" y="89"/>
                    <a:pt x="0" y="75"/>
                  </a:cubicBezTo>
                  <a:cubicBezTo>
                    <a:pt x="0" y="74"/>
                    <a:pt x="0" y="73"/>
                    <a:pt x="0" y="73"/>
                  </a:cubicBezTo>
                  <a:cubicBezTo>
                    <a:pt x="0" y="72"/>
                    <a:pt x="0" y="71"/>
                    <a:pt x="1" y="71"/>
                  </a:cubicBezTo>
                  <a:cubicBezTo>
                    <a:pt x="24" y="56"/>
                    <a:pt x="58" y="18"/>
                    <a:pt x="62" y="13"/>
                  </a:cubicBezTo>
                  <a:lnTo>
                    <a:pt x="63" y="2"/>
                  </a:lnTo>
                  <a:cubicBezTo>
                    <a:pt x="64" y="1"/>
                    <a:pt x="64" y="0"/>
                    <a:pt x="65" y="0"/>
                  </a:cubicBezTo>
                  <a:cubicBezTo>
                    <a:pt x="66" y="0"/>
                    <a:pt x="67" y="0"/>
                    <a:pt x="68" y="0"/>
                  </a:cubicBezTo>
                  <a:lnTo>
                    <a:pt x="96" y="26"/>
                  </a:lnTo>
                  <a:cubicBezTo>
                    <a:pt x="96" y="26"/>
                    <a:pt x="96" y="27"/>
                    <a:pt x="96" y="28"/>
                  </a:cubicBezTo>
                  <a:lnTo>
                    <a:pt x="96" y="44"/>
                  </a:lnTo>
                  <a:cubicBezTo>
                    <a:pt x="96" y="44"/>
                    <a:pt x="96" y="44"/>
                    <a:pt x="96" y="45"/>
                  </a:cubicBezTo>
                  <a:cubicBezTo>
                    <a:pt x="90" y="67"/>
                    <a:pt x="42" y="118"/>
                    <a:pt x="39" y="120"/>
                  </a:cubicBezTo>
                  <a:lnTo>
                    <a:pt x="38" y="121"/>
                  </a:ln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58" name="îśḷiḑê"/>
            <p:cNvSpPr/>
            <p:nvPr/>
          </p:nvSpPr>
          <p:spPr bwMode="auto">
            <a:xfrm>
              <a:off x="5697128" y="1857728"/>
              <a:ext cx="250168" cy="478569"/>
            </a:xfrm>
            <a:custGeom>
              <a:avLst/>
              <a:gdLst>
                <a:gd name="T0" fmla="*/ 108 w 114"/>
                <a:gd name="T1" fmla="*/ 0 h 221"/>
                <a:gd name="T2" fmla="*/ 111 w 114"/>
                <a:gd name="T3" fmla="*/ 210 h 221"/>
                <a:gd name="T4" fmla="*/ 19 w 114"/>
                <a:gd name="T5" fmla="*/ 205 h 221"/>
                <a:gd name="T6" fmla="*/ 0 w 114"/>
                <a:gd name="T7" fmla="*/ 99 h 221"/>
                <a:gd name="T8" fmla="*/ 46 w 114"/>
                <a:gd name="T9" fmla="*/ 84 h 221"/>
                <a:gd name="T10" fmla="*/ 27 w 114"/>
                <a:gd name="T11" fmla="*/ 64 h 221"/>
                <a:gd name="T12" fmla="*/ 90 w 114"/>
                <a:gd name="T13" fmla="*/ 18 h 221"/>
                <a:gd name="T14" fmla="*/ 108 w 114"/>
                <a:gd name="T1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221">
                  <a:moveTo>
                    <a:pt x="108" y="0"/>
                  </a:moveTo>
                  <a:cubicBezTo>
                    <a:pt x="108" y="0"/>
                    <a:pt x="103" y="173"/>
                    <a:pt x="111" y="210"/>
                  </a:cubicBezTo>
                  <a:cubicBezTo>
                    <a:pt x="113" y="220"/>
                    <a:pt x="19" y="205"/>
                    <a:pt x="19" y="205"/>
                  </a:cubicBezTo>
                  <a:lnTo>
                    <a:pt x="0" y="99"/>
                  </a:lnTo>
                  <a:cubicBezTo>
                    <a:pt x="0" y="99"/>
                    <a:pt x="40" y="88"/>
                    <a:pt x="46" y="84"/>
                  </a:cubicBezTo>
                  <a:cubicBezTo>
                    <a:pt x="51" y="80"/>
                    <a:pt x="29" y="69"/>
                    <a:pt x="27" y="64"/>
                  </a:cubicBezTo>
                  <a:cubicBezTo>
                    <a:pt x="25" y="59"/>
                    <a:pt x="83" y="31"/>
                    <a:pt x="90" y="18"/>
                  </a:cubicBezTo>
                  <a:cubicBezTo>
                    <a:pt x="93" y="14"/>
                    <a:pt x="103" y="1"/>
                    <a:pt x="10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59" name="íṣľide"/>
            <p:cNvSpPr/>
            <p:nvPr/>
          </p:nvSpPr>
          <p:spPr bwMode="auto">
            <a:xfrm>
              <a:off x="5697127" y="1857729"/>
              <a:ext cx="259793" cy="478569"/>
            </a:xfrm>
            <a:custGeom>
              <a:avLst/>
              <a:gdLst>
                <a:gd name="T0" fmla="*/ 24 w 118"/>
                <a:gd name="T1" fmla="*/ 205 h 219"/>
                <a:gd name="T2" fmla="*/ 101 w 118"/>
                <a:gd name="T3" fmla="*/ 213 h 219"/>
                <a:gd name="T4" fmla="*/ 112 w 118"/>
                <a:gd name="T5" fmla="*/ 212 h 219"/>
                <a:gd name="T6" fmla="*/ 108 w 118"/>
                <a:gd name="T7" fmla="*/ 6 h 219"/>
                <a:gd name="T8" fmla="*/ 96 w 118"/>
                <a:gd name="T9" fmla="*/ 21 h 219"/>
                <a:gd name="T10" fmla="*/ 56 w 118"/>
                <a:gd name="T11" fmla="*/ 50 h 219"/>
                <a:gd name="T12" fmla="*/ 33 w 118"/>
                <a:gd name="T13" fmla="*/ 66 h 219"/>
                <a:gd name="T14" fmla="*/ 40 w 118"/>
                <a:gd name="T15" fmla="*/ 72 h 219"/>
                <a:gd name="T16" fmla="*/ 52 w 118"/>
                <a:gd name="T17" fmla="*/ 84 h 219"/>
                <a:gd name="T18" fmla="*/ 50 w 118"/>
                <a:gd name="T19" fmla="*/ 88 h 219"/>
                <a:gd name="T20" fmla="*/ 5 w 118"/>
                <a:gd name="T21" fmla="*/ 102 h 219"/>
                <a:gd name="T22" fmla="*/ 24 w 118"/>
                <a:gd name="T23" fmla="*/ 205 h 219"/>
                <a:gd name="T24" fmla="*/ 101 w 118"/>
                <a:gd name="T25" fmla="*/ 218 h 219"/>
                <a:gd name="T26" fmla="*/ 21 w 118"/>
                <a:gd name="T27" fmla="*/ 210 h 219"/>
                <a:gd name="T28" fmla="*/ 19 w 118"/>
                <a:gd name="T29" fmla="*/ 207 h 219"/>
                <a:gd name="T30" fmla="*/ 0 w 118"/>
                <a:gd name="T31" fmla="*/ 101 h 219"/>
                <a:gd name="T32" fmla="*/ 2 w 118"/>
                <a:gd name="T33" fmla="*/ 98 h 219"/>
                <a:gd name="T34" fmla="*/ 47 w 118"/>
                <a:gd name="T35" fmla="*/ 84 h 219"/>
                <a:gd name="T36" fmla="*/ 38 w 118"/>
                <a:gd name="T37" fmla="*/ 76 h 219"/>
                <a:gd name="T38" fmla="*/ 27 w 118"/>
                <a:gd name="T39" fmla="*/ 67 h 219"/>
                <a:gd name="T40" fmla="*/ 53 w 118"/>
                <a:gd name="T41" fmla="*/ 46 h 219"/>
                <a:gd name="T42" fmla="*/ 91 w 118"/>
                <a:gd name="T43" fmla="*/ 18 h 219"/>
                <a:gd name="T44" fmla="*/ 110 w 118"/>
                <a:gd name="T45" fmla="*/ 0 h 219"/>
                <a:gd name="T46" fmla="*/ 113 w 118"/>
                <a:gd name="T47" fmla="*/ 0 h 219"/>
                <a:gd name="T48" fmla="*/ 113 w 118"/>
                <a:gd name="T49" fmla="*/ 2 h 219"/>
                <a:gd name="T50" fmla="*/ 117 w 118"/>
                <a:gd name="T51" fmla="*/ 212 h 219"/>
                <a:gd name="T52" fmla="*/ 116 w 118"/>
                <a:gd name="T53" fmla="*/ 215 h 219"/>
                <a:gd name="T54" fmla="*/ 101 w 118"/>
                <a:gd name="T5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219">
                  <a:moveTo>
                    <a:pt x="24" y="205"/>
                  </a:moveTo>
                  <a:cubicBezTo>
                    <a:pt x="33" y="206"/>
                    <a:pt x="78" y="213"/>
                    <a:pt x="101" y="213"/>
                  </a:cubicBezTo>
                  <a:cubicBezTo>
                    <a:pt x="108" y="213"/>
                    <a:pt x="111" y="212"/>
                    <a:pt x="112" y="212"/>
                  </a:cubicBezTo>
                  <a:cubicBezTo>
                    <a:pt x="104" y="176"/>
                    <a:pt x="108" y="33"/>
                    <a:pt x="108" y="6"/>
                  </a:cubicBezTo>
                  <a:cubicBezTo>
                    <a:pt x="104" y="9"/>
                    <a:pt x="98" y="17"/>
                    <a:pt x="96" y="21"/>
                  </a:cubicBezTo>
                  <a:cubicBezTo>
                    <a:pt x="91" y="28"/>
                    <a:pt x="72" y="40"/>
                    <a:pt x="56" y="50"/>
                  </a:cubicBezTo>
                  <a:cubicBezTo>
                    <a:pt x="47" y="56"/>
                    <a:pt x="35" y="63"/>
                    <a:pt x="33" y="66"/>
                  </a:cubicBezTo>
                  <a:cubicBezTo>
                    <a:pt x="34" y="67"/>
                    <a:pt x="38" y="70"/>
                    <a:pt x="40" y="72"/>
                  </a:cubicBezTo>
                  <a:cubicBezTo>
                    <a:pt x="48" y="77"/>
                    <a:pt x="52" y="81"/>
                    <a:pt x="52" y="84"/>
                  </a:cubicBezTo>
                  <a:cubicBezTo>
                    <a:pt x="52" y="86"/>
                    <a:pt x="52" y="87"/>
                    <a:pt x="50" y="88"/>
                  </a:cubicBezTo>
                  <a:cubicBezTo>
                    <a:pt x="45" y="92"/>
                    <a:pt x="14" y="100"/>
                    <a:pt x="5" y="102"/>
                  </a:cubicBezTo>
                  <a:lnTo>
                    <a:pt x="24" y="205"/>
                  </a:lnTo>
                  <a:close/>
                  <a:moveTo>
                    <a:pt x="101" y="218"/>
                  </a:moveTo>
                  <a:cubicBezTo>
                    <a:pt x="75" y="218"/>
                    <a:pt x="24" y="210"/>
                    <a:pt x="21" y="210"/>
                  </a:cubicBezTo>
                  <a:cubicBezTo>
                    <a:pt x="20" y="210"/>
                    <a:pt x="19" y="208"/>
                    <a:pt x="19" y="207"/>
                  </a:cubicBezTo>
                  <a:lnTo>
                    <a:pt x="0" y="101"/>
                  </a:lnTo>
                  <a:cubicBezTo>
                    <a:pt x="0" y="100"/>
                    <a:pt x="1" y="98"/>
                    <a:pt x="2" y="98"/>
                  </a:cubicBezTo>
                  <a:cubicBezTo>
                    <a:pt x="18" y="94"/>
                    <a:pt x="43" y="87"/>
                    <a:pt x="47" y="84"/>
                  </a:cubicBezTo>
                  <a:cubicBezTo>
                    <a:pt x="46" y="82"/>
                    <a:pt x="41" y="78"/>
                    <a:pt x="38" y="76"/>
                  </a:cubicBezTo>
                  <a:cubicBezTo>
                    <a:pt x="32" y="72"/>
                    <a:pt x="29" y="69"/>
                    <a:pt x="27" y="67"/>
                  </a:cubicBezTo>
                  <a:cubicBezTo>
                    <a:pt x="26" y="63"/>
                    <a:pt x="31" y="60"/>
                    <a:pt x="53" y="46"/>
                  </a:cubicBezTo>
                  <a:cubicBezTo>
                    <a:pt x="69" y="36"/>
                    <a:pt x="88" y="24"/>
                    <a:pt x="91" y="18"/>
                  </a:cubicBezTo>
                  <a:cubicBezTo>
                    <a:pt x="93" y="15"/>
                    <a:pt x="104" y="1"/>
                    <a:pt x="110" y="0"/>
                  </a:cubicBezTo>
                  <a:cubicBezTo>
                    <a:pt x="111" y="0"/>
                    <a:pt x="112" y="0"/>
                    <a:pt x="113" y="0"/>
                  </a:cubicBezTo>
                  <a:cubicBezTo>
                    <a:pt x="113" y="1"/>
                    <a:pt x="114" y="1"/>
                    <a:pt x="113" y="2"/>
                  </a:cubicBezTo>
                  <a:cubicBezTo>
                    <a:pt x="113" y="4"/>
                    <a:pt x="109" y="175"/>
                    <a:pt x="117" y="212"/>
                  </a:cubicBezTo>
                  <a:cubicBezTo>
                    <a:pt x="117" y="213"/>
                    <a:pt x="117" y="214"/>
                    <a:pt x="116" y="215"/>
                  </a:cubicBezTo>
                  <a:cubicBezTo>
                    <a:pt x="115" y="217"/>
                    <a:pt x="112" y="218"/>
                    <a:pt x="101" y="218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60" name="îṩḷiďé"/>
            <p:cNvSpPr/>
            <p:nvPr/>
          </p:nvSpPr>
          <p:spPr bwMode="auto">
            <a:xfrm>
              <a:off x="6842129" y="2192731"/>
              <a:ext cx="76975" cy="95714"/>
            </a:xfrm>
            <a:custGeom>
              <a:avLst/>
              <a:gdLst>
                <a:gd name="T0" fmla="*/ 0 w 37"/>
                <a:gd name="T1" fmla="*/ 34 h 42"/>
                <a:gd name="T2" fmla="*/ 18 w 37"/>
                <a:gd name="T3" fmla="*/ 12 h 42"/>
                <a:gd name="T4" fmla="*/ 27 w 37"/>
                <a:gd name="T5" fmla="*/ 0 h 42"/>
                <a:gd name="T6" fmla="*/ 35 w 37"/>
                <a:gd name="T7" fmla="*/ 9 h 42"/>
                <a:gd name="T8" fmla="*/ 30 w 37"/>
                <a:gd name="T9" fmla="*/ 34 h 42"/>
                <a:gd name="T10" fmla="*/ 24 w 37"/>
                <a:gd name="T11" fmla="*/ 41 h 42"/>
                <a:gd name="T12" fmla="*/ 0 w 37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2">
                  <a:moveTo>
                    <a:pt x="0" y="34"/>
                  </a:moveTo>
                  <a:lnTo>
                    <a:pt x="18" y="12"/>
                  </a:lnTo>
                  <a:lnTo>
                    <a:pt x="27" y="0"/>
                  </a:lnTo>
                  <a:cubicBezTo>
                    <a:pt x="27" y="0"/>
                    <a:pt x="36" y="4"/>
                    <a:pt x="35" y="9"/>
                  </a:cubicBezTo>
                  <a:cubicBezTo>
                    <a:pt x="35" y="14"/>
                    <a:pt x="34" y="30"/>
                    <a:pt x="30" y="34"/>
                  </a:cubicBezTo>
                  <a:cubicBezTo>
                    <a:pt x="27" y="38"/>
                    <a:pt x="24" y="41"/>
                    <a:pt x="24" y="41"/>
                  </a:cubicBezTo>
                  <a:lnTo>
                    <a:pt x="0" y="34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61" name="íşļíḋé"/>
            <p:cNvSpPr/>
            <p:nvPr/>
          </p:nvSpPr>
          <p:spPr bwMode="auto">
            <a:xfrm>
              <a:off x="6832503" y="2183155"/>
              <a:ext cx="96219" cy="105289"/>
            </a:xfrm>
            <a:custGeom>
              <a:avLst/>
              <a:gdLst>
                <a:gd name="T0" fmla="*/ 7 w 44"/>
                <a:gd name="T1" fmla="*/ 36 h 48"/>
                <a:gd name="T2" fmla="*/ 27 w 44"/>
                <a:gd name="T3" fmla="*/ 42 h 48"/>
                <a:gd name="T4" fmla="*/ 32 w 44"/>
                <a:gd name="T5" fmla="*/ 35 h 48"/>
                <a:gd name="T6" fmla="*/ 37 w 44"/>
                <a:gd name="T7" fmla="*/ 17 h 48"/>
                <a:gd name="T8" fmla="*/ 37 w 44"/>
                <a:gd name="T9" fmla="*/ 12 h 48"/>
                <a:gd name="T10" fmla="*/ 32 w 44"/>
                <a:gd name="T11" fmla="*/ 5 h 48"/>
                <a:gd name="T12" fmla="*/ 23 w 44"/>
                <a:gd name="T13" fmla="*/ 16 h 48"/>
                <a:gd name="T14" fmla="*/ 7 w 44"/>
                <a:gd name="T15" fmla="*/ 36 h 48"/>
                <a:gd name="T16" fmla="*/ 28 w 44"/>
                <a:gd name="T17" fmla="*/ 47 h 48"/>
                <a:gd name="T18" fmla="*/ 27 w 44"/>
                <a:gd name="T19" fmla="*/ 47 h 48"/>
                <a:gd name="T20" fmla="*/ 2 w 44"/>
                <a:gd name="T21" fmla="*/ 40 h 48"/>
                <a:gd name="T22" fmla="*/ 0 w 44"/>
                <a:gd name="T23" fmla="*/ 39 h 48"/>
                <a:gd name="T24" fmla="*/ 1 w 44"/>
                <a:gd name="T25" fmla="*/ 36 h 48"/>
                <a:gd name="T26" fmla="*/ 19 w 44"/>
                <a:gd name="T27" fmla="*/ 13 h 48"/>
                <a:gd name="T28" fmla="*/ 29 w 44"/>
                <a:gd name="T29" fmla="*/ 1 h 48"/>
                <a:gd name="T30" fmla="*/ 32 w 44"/>
                <a:gd name="T31" fmla="*/ 0 h 48"/>
                <a:gd name="T32" fmla="*/ 42 w 44"/>
                <a:gd name="T33" fmla="*/ 13 h 48"/>
                <a:gd name="T34" fmla="*/ 42 w 44"/>
                <a:gd name="T35" fmla="*/ 17 h 48"/>
                <a:gd name="T36" fmla="*/ 36 w 44"/>
                <a:gd name="T37" fmla="*/ 39 h 48"/>
                <a:gd name="T38" fmla="*/ 30 w 44"/>
                <a:gd name="T39" fmla="*/ 46 h 48"/>
                <a:gd name="T40" fmla="*/ 28 w 44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8">
                  <a:moveTo>
                    <a:pt x="7" y="36"/>
                  </a:moveTo>
                  <a:lnTo>
                    <a:pt x="27" y="42"/>
                  </a:lnTo>
                  <a:cubicBezTo>
                    <a:pt x="28" y="40"/>
                    <a:pt x="30" y="38"/>
                    <a:pt x="32" y="35"/>
                  </a:cubicBezTo>
                  <a:cubicBezTo>
                    <a:pt x="35" y="33"/>
                    <a:pt x="36" y="23"/>
                    <a:pt x="37" y="17"/>
                  </a:cubicBezTo>
                  <a:cubicBezTo>
                    <a:pt x="37" y="15"/>
                    <a:pt x="37" y="13"/>
                    <a:pt x="37" y="12"/>
                  </a:cubicBezTo>
                  <a:cubicBezTo>
                    <a:pt x="37" y="10"/>
                    <a:pt x="35" y="7"/>
                    <a:pt x="32" y="5"/>
                  </a:cubicBezTo>
                  <a:lnTo>
                    <a:pt x="23" y="16"/>
                  </a:lnTo>
                  <a:lnTo>
                    <a:pt x="7" y="36"/>
                  </a:lnTo>
                  <a:close/>
                  <a:moveTo>
                    <a:pt x="28" y="47"/>
                  </a:moveTo>
                  <a:lnTo>
                    <a:pt x="27" y="47"/>
                  </a:lnTo>
                  <a:lnTo>
                    <a:pt x="2" y="40"/>
                  </a:lnTo>
                  <a:cubicBezTo>
                    <a:pt x="1" y="40"/>
                    <a:pt x="1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lnTo>
                    <a:pt x="19" y="13"/>
                  </a:lnTo>
                  <a:lnTo>
                    <a:pt x="29" y="1"/>
                  </a:lnTo>
                  <a:cubicBezTo>
                    <a:pt x="30" y="0"/>
                    <a:pt x="31" y="0"/>
                    <a:pt x="32" y="0"/>
                  </a:cubicBezTo>
                  <a:cubicBezTo>
                    <a:pt x="34" y="1"/>
                    <a:pt x="43" y="6"/>
                    <a:pt x="42" y="13"/>
                  </a:cubicBezTo>
                  <a:cubicBezTo>
                    <a:pt x="42" y="14"/>
                    <a:pt x="42" y="15"/>
                    <a:pt x="42" y="17"/>
                  </a:cubicBezTo>
                  <a:cubicBezTo>
                    <a:pt x="41" y="27"/>
                    <a:pt x="40" y="35"/>
                    <a:pt x="36" y="39"/>
                  </a:cubicBezTo>
                  <a:cubicBezTo>
                    <a:pt x="32" y="43"/>
                    <a:pt x="30" y="46"/>
                    <a:pt x="30" y="46"/>
                  </a:cubicBezTo>
                  <a:cubicBezTo>
                    <a:pt x="29" y="47"/>
                    <a:pt x="29" y="47"/>
                    <a:pt x="28" y="47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62" name="ïšľíďé"/>
            <p:cNvSpPr/>
            <p:nvPr/>
          </p:nvSpPr>
          <p:spPr bwMode="auto">
            <a:xfrm>
              <a:off x="6303305" y="1819443"/>
              <a:ext cx="240542" cy="478569"/>
            </a:xfrm>
            <a:custGeom>
              <a:avLst/>
              <a:gdLst>
                <a:gd name="T0" fmla="*/ 0 w 112"/>
                <a:gd name="T1" fmla="*/ 0 h 219"/>
                <a:gd name="T2" fmla="*/ 23 w 112"/>
                <a:gd name="T3" fmla="*/ 18 h 219"/>
                <a:gd name="T4" fmla="*/ 86 w 112"/>
                <a:gd name="T5" fmla="*/ 61 h 219"/>
                <a:gd name="T6" fmla="*/ 67 w 112"/>
                <a:gd name="T7" fmla="*/ 75 h 219"/>
                <a:gd name="T8" fmla="*/ 111 w 112"/>
                <a:gd name="T9" fmla="*/ 91 h 219"/>
                <a:gd name="T10" fmla="*/ 76 w 112"/>
                <a:gd name="T11" fmla="*/ 218 h 219"/>
                <a:gd name="T12" fmla="*/ 1 w 112"/>
                <a:gd name="T13" fmla="*/ 211 h 219"/>
                <a:gd name="T14" fmla="*/ 0 w 112"/>
                <a:gd name="T1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219">
                  <a:moveTo>
                    <a:pt x="0" y="0"/>
                  </a:moveTo>
                  <a:cubicBezTo>
                    <a:pt x="0" y="0"/>
                    <a:pt x="14" y="5"/>
                    <a:pt x="23" y="18"/>
                  </a:cubicBezTo>
                  <a:cubicBezTo>
                    <a:pt x="32" y="30"/>
                    <a:pt x="86" y="61"/>
                    <a:pt x="86" y="61"/>
                  </a:cubicBezTo>
                  <a:lnTo>
                    <a:pt x="67" y="75"/>
                  </a:lnTo>
                  <a:lnTo>
                    <a:pt x="111" y="91"/>
                  </a:lnTo>
                  <a:cubicBezTo>
                    <a:pt x="111" y="120"/>
                    <a:pt x="76" y="218"/>
                    <a:pt x="76" y="218"/>
                  </a:cubicBezTo>
                  <a:lnTo>
                    <a:pt x="1" y="211"/>
                  </a:lnTo>
                  <a:cubicBezTo>
                    <a:pt x="4" y="183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endParaRPr lang="en-US"/>
            </a:p>
          </p:txBody>
        </p:sp>
        <p:sp>
          <p:nvSpPr>
            <p:cNvPr id="63" name="ïṧḻîḋé"/>
            <p:cNvSpPr/>
            <p:nvPr/>
          </p:nvSpPr>
          <p:spPr bwMode="auto">
            <a:xfrm>
              <a:off x="6303304" y="1809874"/>
              <a:ext cx="259786" cy="488139"/>
            </a:xfrm>
            <a:custGeom>
              <a:avLst/>
              <a:gdLst>
                <a:gd name="T0" fmla="*/ 6 w 118"/>
                <a:gd name="T1" fmla="*/ 211 h 224"/>
                <a:gd name="T2" fmla="*/ 77 w 118"/>
                <a:gd name="T3" fmla="*/ 218 h 224"/>
                <a:gd name="T4" fmla="*/ 112 w 118"/>
                <a:gd name="T5" fmla="*/ 95 h 224"/>
                <a:gd name="T6" fmla="*/ 70 w 118"/>
                <a:gd name="T7" fmla="*/ 79 h 224"/>
                <a:gd name="T8" fmla="*/ 68 w 118"/>
                <a:gd name="T9" fmla="*/ 77 h 224"/>
                <a:gd name="T10" fmla="*/ 69 w 118"/>
                <a:gd name="T11" fmla="*/ 75 h 224"/>
                <a:gd name="T12" fmla="*/ 85 w 118"/>
                <a:gd name="T13" fmla="*/ 64 h 224"/>
                <a:gd name="T14" fmla="*/ 24 w 118"/>
                <a:gd name="T15" fmla="*/ 22 h 224"/>
                <a:gd name="T16" fmla="*/ 5 w 118"/>
                <a:gd name="T17" fmla="*/ 6 h 224"/>
                <a:gd name="T18" fmla="*/ 6 w 118"/>
                <a:gd name="T19" fmla="*/ 211 h 224"/>
                <a:gd name="T20" fmla="*/ 79 w 118"/>
                <a:gd name="T21" fmla="*/ 223 h 224"/>
                <a:gd name="T22" fmla="*/ 78 w 118"/>
                <a:gd name="T23" fmla="*/ 223 h 224"/>
                <a:gd name="T24" fmla="*/ 3 w 118"/>
                <a:gd name="T25" fmla="*/ 215 h 224"/>
                <a:gd name="T26" fmla="*/ 2 w 118"/>
                <a:gd name="T27" fmla="*/ 215 h 224"/>
                <a:gd name="T28" fmla="*/ 1 w 118"/>
                <a:gd name="T29" fmla="*/ 212 h 224"/>
                <a:gd name="T30" fmla="*/ 0 w 118"/>
                <a:gd name="T31" fmla="*/ 3 h 224"/>
                <a:gd name="T32" fmla="*/ 1 w 118"/>
                <a:gd name="T33" fmla="*/ 0 h 224"/>
                <a:gd name="T34" fmla="*/ 4 w 118"/>
                <a:gd name="T35" fmla="*/ 0 h 224"/>
                <a:gd name="T36" fmla="*/ 28 w 118"/>
                <a:gd name="T37" fmla="*/ 19 h 224"/>
                <a:gd name="T38" fmla="*/ 91 w 118"/>
                <a:gd name="T39" fmla="*/ 62 h 224"/>
                <a:gd name="T40" fmla="*/ 92 w 118"/>
                <a:gd name="T41" fmla="*/ 64 h 224"/>
                <a:gd name="T42" fmla="*/ 91 w 118"/>
                <a:gd name="T43" fmla="*/ 66 h 224"/>
                <a:gd name="T44" fmla="*/ 76 w 118"/>
                <a:gd name="T45" fmla="*/ 76 h 224"/>
                <a:gd name="T46" fmla="*/ 115 w 118"/>
                <a:gd name="T47" fmla="*/ 91 h 224"/>
                <a:gd name="T48" fmla="*/ 117 w 118"/>
                <a:gd name="T49" fmla="*/ 93 h 224"/>
                <a:gd name="T50" fmla="*/ 81 w 118"/>
                <a:gd name="T51" fmla="*/ 221 h 224"/>
                <a:gd name="T52" fmla="*/ 79 w 118"/>
                <a:gd name="T53" fmla="*/ 22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224">
                  <a:moveTo>
                    <a:pt x="6" y="211"/>
                  </a:moveTo>
                  <a:lnTo>
                    <a:pt x="77" y="218"/>
                  </a:lnTo>
                  <a:cubicBezTo>
                    <a:pt x="82" y="204"/>
                    <a:pt x="110" y="123"/>
                    <a:pt x="112" y="95"/>
                  </a:cubicBezTo>
                  <a:lnTo>
                    <a:pt x="70" y="79"/>
                  </a:lnTo>
                  <a:cubicBezTo>
                    <a:pt x="69" y="79"/>
                    <a:pt x="68" y="78"/>
                    <a:pt x="68" y="77"/>
                  </a:cubicBezTo>
                  <a:cubicBezTo>
                    <a:pt x="68" y="76"/>
                    <a:pt x="68" y="75"/>
                    <a:pt x="69" y="75"/>
                  </a:cubicBezTo>
                  <a:lnTo>
                    <a:pt x="85" y="64"/>
                  </a:lnTo>
                  <a:cubicBezTo>
                    <a:pt x="72" y="57"/>
                    <a:pt x="32" y="33"/>
                    <a:pt x="24" y="22"/>
                  </a:cubicBezTo>
                  <a:cubicBezTo>
                    <a:pt x="18" y="14"/>
                    <a:pt x="10" y="9"/>
                    <a:pt x="5" y="6"/>
                  </a:cubicBezTo>
                  <a:cubicBezTo>
                    <a:pt x="6" y="33"/>
                    <a:pt x="9" y="179"/>
                    <a:pt x="6" y="211"/>
                  </a:cubicBezTo>
                  <a:close/>
                  <a:moveTo>
                    <a:pt x="79" y="223"/>
                  </a:moveTo>
                  <a:cubicBezTo>
                    <a:pt x="78" y="223"/>
                    <a:pt x="78" y="223"/>
                    <a:pt x="78" y="223"/>
                  </a:cubicBezTo>
                  <a:lnTo>
                    <a:pt x="3" y="215"/>
                  </a:lnTo>
                  <a:lnTo>
                    <a:pt x="2" y="215"/>
                  </a:lnTo>
                  <a:cubicBezTo>
                    <a:pt x="1" y="214"/>
                    <a:pt x="1" y="213"/>
                    <a:pt x="1" y="212"/>
                  </a:cubicBezTo>
                  <a:cubicBezTo>
                    <a:pt x="4" y="186"/>
                    <a:pt x="0" y="4"/>
                    <a:pt x="0" y="3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18" y="6"/>
                    <a:pt x="28" y="19"/>
                  </a:cubicBezTo>
                  <a:cubicBezTo>
                    <a:pt x="36" y="31"/>
                    <a:pt x="90" y="61"/>
                    <a:pt x="91" y="62"/>
                  </a:cubicBezTo>
                  <a:cubicBezTo>
                    <a:pt x="91" y="62"/>
                    <a:pt x="92" y="63"/>
                    <a:pt x="92" y="64"/>
                  </a:cubicBezTo>
                  <a:cubicBezTo>
                    <a:pt x="92" y="64"/>
                    <a:pt x="91" y="65"/>
                    <a:pt x="91" y="66"/>
                  </a:cubicBezTo>
                  <a:lnTo>
                    <a:pt x="76" y="76"/>
                  </a:lnTo>
                  <a:lnTo>
                    <a:pt x="115" y="91"/>
                  </a:lnTo>
                  <a:cubicBezTo>
                    <a:pt x="116" y="91"/>
                    <a:pt x="117" y="92"/>
                    <a:pt x="117" y="93"/>
                  </a:cubicBezTo>
                  <a:cubicBezTo>
                    <a:pt x="117" y="123"/>
                    <a:pt x="82" y="217"/>
                    <a:pt x="81" y="221"/>
                  </a:cubicBezTo>
                  <a:cubicBezTo>
                    <a:pt x="81" y="222"/>
                    <a:pt x="80" y="223"/>
                    <a:pt x="79" y="223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64" name="ï$ḻíďè"/>
            <p:cNvSpPr/>
            <p:nvPr/>
          </p:nvSpPr>
          <p:spPr bwMode="auto">
            <a:xfrm>
              <a:off x="5304323" y="2202702"/>
              <a:ext cx="75475" cy="175356"/>
            </a:xfrm>
            <a:custGeom>
              <a:avLst/>
              <a:gdLst>
                <a:gd name="T0" fmla="*/ 0 w 34"/>
                <a:gd name="T1" fmla="*/ 5 h 80"/>
                <a:gd name="T2" fmla="*/ 17 w 34"/>
                <a:gd name="T3" fmla="*/ 0 h 80"/>
                <a:gd name="T4" fmla="*/ 31 w 34"/>
                <a:gd name="T5" fmla="*/ 10 h 80"/>
                <a:gd name="T6" fmla="*/ 33 w 34"/>
                <a:gd name="T7" fmla="*/ 33 h 80"/>
                <a:gd name="T8" fmla="*/ 28 w 34"/>
                <a:gd name="T9" fmla="*/ 69 h 80"/>
                <a:gd name="T10" fmla="*/ 17 w 34"/>
                <a:gd name="T11" fmla="*/ 79 h 80"/>
                <a:gd name="T12" fmla="*/ 4 w 34"/>
                <a:gd name="T13" fmla="*/ 66 h 80"/>
                <a:gd name="T14" fmla="*/ 5 w 34"/>
                <a:gd name="T15" fmla="*/ 33 h 80"/>
                <a:gd name="T16" fmla="*/ 5 w 34"/>
                <a:gd name="T17" fmla="*/ 9 h 80"/>
                <a:gd name="T18" fmla="*/ 0 w 34"/>
                <a:gd name="T1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80">
                  <a:moveTo>
                    <a:pt x="0" y="5"/>
                  </a:moveTo>
                  <a:cubicBezTo>
                    <a:pt x="0" y="5"/>
                    <a:pt x="16" y="0"/>
                    <a:pt x="17" y="0"/>
                  </a:cubicBezTo>
                  <a:cubicBezTo>
                    <a:pt x="19" y="0"/>
                    <a:pt x="30" y="7"/>
                    <a:pt x="31" y="10"/>
                  </a:cubicBezTo>
                  <a:cubicBezTo>
                    <a:pt x="32" y="12"/>
                    <a:pt x="33" y="30"/>
                    <a:pt x="33" y="33"/>
                  </a:cubicBezTo>
                  <a:cubicBezTo>
                    <a:pt x="33" y="36"/>
                    <a:pt x="28" y="66"/>
                    <a:pt x="28" y="69"/>
                  </a:cubicBezTo>
                  <a:cubicBezTo>
                    <a:pt x="28" y="72"/>
                    <a:pt x="22" y="78"/>
                    <a:pt x="17" y="79"/>
                  </a:cubicBezTo>
                  <a:cubicBezTo>
                    <a:pt x="10" y="79"/>
                    <a:pt x="4" y="72"/>
                    <a:pt x="4" y="66"/>
                  </a:cubicBezTo>
                  <a:cubicBezTo>
                    <a:pt x="3" y="60"/>
                    <a:pt x="4" y="38"/>
                    <a:pt x="5" y="33"/>
                  </a:cubicBezTo>
                  <a:cubicBezTo>
                    <a:pt x="6" y="28"/>
                    <a:pt x="5" y="9"/>
                    <a:pt x="5" y="9"/>
                  </a:cubicBezTo>
                  <a:lnTo>
                    <a:pt x="0" y="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65" name="ïšľiḍè"/>
            <p:cNvSpPr/>
            <p:nvPr/>
          </p:nvSpPr>
          <p:spPr bwMode="auto">
            <a:xfrm>
              <a:off x="5294886" y="2192963"/>
              <a:ext cx="84912" cy="185095"/>
            </a:xfrm>
            <a:custGeom>
              <a:avLst/>
              <a:gdLst>
                <a:gd name="T0" fmla="*/ 19 w 39"/>
                <a:gd name="T1" fmla="*/ 82 h 83"/>
                <a:gd name="T2" fmla="*/ 4 w 39"/>
                <a:gd name="T3" fmla="*/ 68 h 83"/>
                <a:gd name="T4" fmla="*/ 6 w 39"/>
                <a:gd name="T5" fmla="*/ 35 h 83"/>
                <a:gd name="T6" fmla="*/ 5 w 39"/>
                <a:gd name="T7" fmla="*/ 11 h 83"/>
                <a:gd name="T8" fmla="*/ 6 w 39"/>
                <a:gd name="T9" fmla="*/ 8 h 83"/>
                <a:gd name="T10" fmla="*/ 3 w 39"/>
                <a:gd name="T11" fmla="*/ 10 h 83"/>
                <a:gd name="T12" fmla="*/ 0 w 39"/>
                <a:gd name="T13" fmla="*/ 8 h 83"/>
                <a:gd name="T14" fmla="*/ 2 w 39"/>
                <a:gd name="T15" fmla="*/ 5 h 83"/>
                <a:gd name="T16" fmla="*/ 20 w 39"/>
                <a:gd name="T17" fmla="*/ 0 h 83"/>
                <a:gd name="T18" fmla="*/ 35 w 39"/>
                <a:gd name="T19" fmla="*/ 11 h 83"/>
                <a:gd name="T20" fmla="*/ 38 w 39"/>
                <a:gd name="T21" fmla="*/ 35 h 83"/>
                <a:gd name="T22" fmla="*/ 34 w 39"/>
                <a:gd name="T23" fmla="*/ 61 h 83"/>
                <a:gd name="T24" fmla="*/ 33 w 39"/>
                <a:gd name="T25" fmla="*/ 70 h 83"/>
                <a:gd name="T26" fmla="*/ 20 w 39"/>
                <a:gd name="T27" fmla="*/ 82 h 83"/>
                <a:gd name="T28" fmla="*/ 19 w 39"/>
                <a:gd name="T29" fmla="*/ 82 h 83"/>
                <a:gd name="T30" fmla="*/ 7 w 39"/>
                <a:gd name="T31" fmla="*/ 8 h 83"/>
                <a:gd name="T32" fmla="*/ 8 w 39"/>
                <a:gd name="T33" fmla="*/ 8 h 83"/>
                <a:gd name="T34" fmla="*/ 6 w 39"/>
                <a:gd name="T35" fmla="*/ 8 h 83"/>
                <a:gd name="T36" fmla="*/ 7 w 39"/>
                <a:gd name="T37" fmla="*/ 8 h 83"/>
                <a:gd name="T38" fmla="*/ 10 w 39"/>
                <a:gd name="T39" fmla="*/ 11 h 83"/>
                <a:gd name="T40" fmla="*/ 11 w 39"/>
                <a:gd name="T41" fmla="*/ 35 h 83"/>
                <a:gd name="T42" fmla="*/ 9 w 39"/>
                <a:gd name="T43" fmla="*/ 68 h 83"/>
                <a:gd name="T44" fmla="*/ 19 w 39"/>
                <a:gd name="T45" fmla="*/ 78 h 83"/>
                <a:gd name="T46" fmla="*/ 28 w 39"/>
                <a:gd name="T47" fmla="*/ 70 h 83"/>
                <a:gd name="T48" fmla="*/ 29 w 39"/>
                <a:gd name="T49" fmla="*/ 60 h 83"/>
                <a:gd name="T50" fmla="*/ 33 w 39"/>
                <a:gd name="T51" fmla="*/ 35 h 83"/>
                <a:gd name="T52" fmla="*/ 31 w 39"/>
                <a:gd name="T53" fmla="*/ 13 h 83"/>
                <a:gd name="T54" fmla="*/ 19 w 39"/>
                <a:gd name="T55" fmla="*/ 5 h 83"/>
                <a:gd name="T56" fmla="*/ 8 w 39"/>
                <a:gd name="T57" fmla="*/ 8 h 83"/>
                <a:gd name="T58" fmla="*/ 10 w 39"/>
                <a:gd name="T59" fmla="*/ 1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83">
                  <a:moveTo>
                    <a:pt x="19" y="82"/>
                  </a:moveTo>
                  <a:cubicBezTo>
                    <a:pt x="11" y="82"/>
                    <a:pt x="5" y="75"/>
                    <a:pt x="4" y="68"/>
                  </a:cubicBezTo>
                  <a:cubicBezTo>
                    <a:pt x="4" y="62"/>
                    <a:pt x="5" y="40"/>
                    <a:pt x="6" y="35"/>
                  </a:cubicBezTo>
                  <a:cubicBezTo>
                    <a:pt x="6" y="31"/>
                    <a:pt x="5" y="16"/>
                    <a:pt x="5" y="11"/>
                  </a:cubicBezTo>
                  <a:cubicBezTo>
                    <a:pt x="5" y="10"/>
                    <a:pt x="6" y="9"/>
                    <a:pt x="6" y="8"/>
                  </a:cubicBezTo>
                  <a:cubicBezTo>
                    <a:pt x="5" y="9"/>
                    <a:pt x="4" y="9"/>
                    <a:pt x="3" y="10"/>
                  </a:cubicBezTo>
                  <a:cubicBezTo>
                    <a:pt x="2" y="10"/>
                    <a:pt x="1" y="9"/>
                    <a:pt x="0" y="8"/>
                  </a:cubicBezTo>
                  <a:cubicBezTo>
                    <a:pt x="0" y="7"/>
                    <a:pt x="1" y="5"/>
                    <a:pt x="2" y="5"/>
                  </a:cubicBezTo>
                  <a:cubicBezTo>
                    <a:pt x="18" y="0"/>
                    <a:pt x="20" y="0"/>
                    <a:pt x="20" y="0"/>
                  </a:cubicBezTo>
                  <a:cubicBezTo>
                    <a:pt x="22" y="0"/>
                    <a:pt x="34" y="7"/>
                    <a:pt x="35" y="11"/>
                  </a:cubicBezTo>
                  <a:cubicBezTo>
                    <a:pt x="37" y="14"/>
                    <a:pt x="38" y="35"/>
                    <a:pt x="38" y="35"/>
                  </a:cubicBezTo>
                  <a:cubicBezTo>
                    <a:pt x="38" y="37"/>
                    <a:pt x="36" y="47"/>
                    <a:pt x="34" y="61"/>
                  </a:cubicBezTo>
                  <a:cubicBezTo>
                    <a:pt x="33" y="65"/>
                    <a:pt x="33" y="70"/>
                    <a:pt x="33" y="70"/>
                  </a:cubicBezTo>
                  <a:cubicBezTo>
                    <a:pt x="32" y="74"/>
                    <a:pt x="26" y="82"/>
                    <a:pt x="20" y="82"/>
                  </a:cubicBezTo>
                  <a:lnTo>
                    <a:pt x="19" y="82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lose/>
                  <a:moveTo>
                    <a:pt x="10" y="11"/>
                  </a:moveTo>
                  <a:cubicBezTo>
                    <a:pt x="10" y="13"/>
                    <a:pt x="12" y="30"/>
                    <a:pt x="11" y="35"/>
                  </a:cubicBezTo>
                  <a:cubicBezTo>
                    <a:pt x="10" y="40"/>
                    <a:pt x="9" y="62"/>
                    <a:pt x="9" y="68"/>
                  </a:cubicBezTo>
                  <a:cubicBezTo>
                    <a:pt x="10" y="72"/>
                    <a:pt x="14" y="78"/>
                    <a:pt x="19" y="78"/>
                  </a:cubicBezTo>
                  <a:cubicBezTo>
                    <a:pt x="23" y="77"/>
                    <a:pt x="28" y="72"/>
                    <a:pt x="28" y="70"/>
                  </a:cubicBezTo>
                  <a:cubicBezTo>
                    <a:pt x="28" y="69"/>
                    <a:pt x="28" y="65"/>
                    <a:pt x="29" y="60"/>
                  </a:cubicBezTo>
                  <a:cubicBezTo>
                    <a:pt x="30" y="52"/>
                    <a:pt x="33" y="37"/>
                    <a:pt x="33" y="35"/>
                  </a:cubicBezTo>
                  <a:cubicBezTo>
                    <a:pt x="33" y="31"/>
                    <a:pt x="32" y="15"/>
                    <a:pt x="31" y="13"/>
                  </a:cubicBezTo>
                  <a:cubicBezTo>
                    <a:pt x="30" y="11"/>
                    <a:pt x="22" y="6"/>
                    <a:pt x="19" y="5"/>
                  </a:cubicBezTo>
                  <a:cubicBezTo>
                    <a:pt x="18" y="5"/>
                    <a:pt x="13" y="6"/>
                    <a:pt x="8" y="8"/>
                  </a:cubicBezTo>
                  <a:cubicBezTo>
                    <a:pt x="9" y="8"/>
                    <a:pt x="10" y="9"/>
                    <a:pt x="10" y="11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66" name="îŝlidè"/>
            <p:cNvSpPr/>
            <p:nvPr/>
          </p:nvSpPr>
          <p:spPr bwMode="auto">
            <a:xfrm>
              <a:off x="5106199" y="2183218"/>
              <a:ext cx="207556" cy="233808"/>
            </a:xfrm>
            <a:custGeom>
              <a:avLst/>
              <a:gdLst>
                <a:gd name="T0" fmla="*/ 55 w 95"/>
                <a:gd name="T1" fmla="*/ 10 h 105"/>
                <a:gd name="T2" fmla="*/ 70 w 95"/>
                <a:gd name="T3" fmla="*/ 0 h 105"/>
                <a:gd name="T4" fmla="*/ 94 w 95"/>
                <a:gd name="T5" fmla="*/ 18 h 105"/>
                <a:gd name="T6" fmla="*/ 94 w 95"/>
                <a:gd name="T7" fmla="*/ 42 h 105"/>
                <a:gd name="T8" fmla="*/ 92 w 95"/>
                <a:gd name="T9" fmla="*/ 79 h 105"/>
                <a:gd name="T10" fmla="*/ 85 w 95"/>
                <a:gd name="T11" fmla="*/ 103 h 105"/>
                <a:gd name="T12" fmla="*/ 65 w 95"/>
                <a:gd name="T13" fmla="*/ 96 h 105"/>
                <a:gd name="T14" fmla="*/ 66 w 95"/>
                <a:gd name="T15" fmla="*/ 37 h 105"/>
                <a:gd name="T16" fmla="*/ 0 w 95"/>
                <a:gd name="T17" fmla="*/ 36 h 105"/>
                <a:gd name="T18" fmla="*/ 13 w 95"/>
                <a:gd name="T19" fmla="*/ 8 h 105"/>
                <a:gd name="T20" fmla="*/ 36 w 95"/>
                <a:gd name="T21" fmla="*/ 10 h 105"/>
                <a:gd name="T22" fmla="*/ 55 w 95"/>
                <a:gd name="T23" fmla="*/ 1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105">
                  <a:moveTo>
                    <a:pt x="55" y="10"/>
                  </a:moveTo>
                  <a:cubicBezTo>
                    <a:pt x="55" y="10"/>
                    <a:pt x="68" y="0"/>
                    <a:pt x="70" y="0"/>
                  </a:cubicBezTo>
                  <a:cubicBezTo>
                    <a:pt x="79" y="3"/>
                    <a:pt x="93" y="14"/>
                    <a:pt x="94" y="18"/>
                  </a:cubicBezTo>
                  <a:cubicBezTo>
                    <a:pt x="94" y="21"/>
                    <a:pt x="94" y="38"/>
                    <a:pt x="94" y="42"/>
                  </a:cubicBezTo>
                  <a:cubicBezTo>
                    <a:pt x="93" y="46"/>
                    <a:pt x="92" y="76"/>
                    <a:pt x="92" y="79"/>
                  </a:cubicBezTo>
                  <a:cubicBezTo>
                    <a:pt x="92" y="97"/>
                    <a:pt x="88" y="102"/>
                    <a:pt x="85" y="103"/>
                  </a:cubicBezTo>
                  <a:cubicBezTo>
                    <a:pt x="72" y="104"/>
                    <a:pt x="67" y="99"/>
                    <a:pt x="65" y="96"/>
                  </a:cubicBezTo>
                  <a:cubicBezTo>
                    <a:pt x="64" y="94"/>
                    <a:pt x="66" y="37"/>
                    <a:pt x="66" y="37"/>
                  </a:cubicBezTo>
                  <a:lnTo>
                    <a:pt x="0" y="36"/>
                  </a:lnTo>
                  <a:cubicBezTo>
                    <a:pt x="0" y="36"/>
                    <a:pt x="4" y="13"/>
                    <a:pt x="13" y="8"/>
                  </a:cubicBezTo>
                  <a:cubicBezTo>
                    <a:pt x="16" y="7"/>
                    <a:pt x="33" y="7"/>
                    <a:pt x="36" y="10"/>
                  </a:cubicBezTo>
                  <a:cubicBezTo>
                    <a:pt x="36" y="10"/>
                    <a:pt x="51" y="5"/>
                    <a:pt x="55" y="1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7" name="iś1iḋé"/>
            <p:cNvSpPr/>
            <p:nvPr/>
          </p:nvSpPr>
          <p:spPr bwMode="auto">
            <a:xfrm>
              <a:off x="5106201" y="2183218"/>
              <a:ext cx="207556" cy="233808"/>
            </a:xfrm>
            <a:custGeom>
              <a:avLst/>
              <a:gdLst>
                <a:gd name="T0" fmla="*/ 69 w 99"/>
                <a:gd name="T1" fmla="*/ 97 h 108"/>
                <a:gd name="T2" fmla="*/ 81 w 99"/>
                <a:gd name="T3" fmla="*/ 102 h 108"/>
                <a:gd name="T4" fmla="*/ 86 w 99"/>
                <a:gd name="T5" fmla="*/ 102 h 108"/>
                <a:gd name="T6" fmla="*/ 91 w 99"/>
                <a:gd name="T7" fmla="*/ 80 h 108"/>
                <a:gd name="T8" fmla="*/ 92 w 99"/>
                <a:gd name="T9" fmla="*/ 44 h 108"/>
                <a:gd name="T10" fmla="*/ 92 w 99"/>
                <a:gd name="T11" fmla="*/ 19 h 108"/>
                <a:gd name="T12" fmla="*/ 71 w 99"/>
                <a:gd name="T13" fmla="*/ 4 h 108"/>
                <a:gd name="T14" fmla="*/ 58 w 99"/>
                <a:gd name="T15" fmla="*/ 13 h 108"/>
                <a:gd name="T16" fmla="*/ 55 w 99"/>
                <a:gd name="T17" fmla="*/ 12 h 108"/>
                <a:gd name="T18" fmla="*/ 50 w 99"/>
                <a:gd name="T19" fmla="*/ 11 h 108"/>
                <a:gd name="T20" fmla="*/ 38 w 99"/>
                <a:gd name="T21" fmla="*/ 13 h 108"/>
                <a:gd name="T22" fmla="*/ 36 w 99"/>
                <a:gd name="T23" fmla="*/ 13 h 108"/>
                <a:gd name="T24" fmla="*/ 26 w 99"/>
                <a:gd name="T25" fmla="*/ 11 h 108"/>
                <a:gd name="T26" fmla="*/ 16 w 99"/>
                <a:gd name="T27" fmla="*/ 12 h 108"/>
                <a:gd name="T28" fmla="*/ 5 w 99"/>
                <a:gd name="T29" fmla="*/ 35 h 108"/>
                <a:gd name="T30" fmla="*/ 68 w 99"/>
                <a:gd name="T31" fmla="*/ 36 h 108"/>
                <a:gd name="T32" fmla="*/ 69 w 99"/>
                <a:gd name="T33" fmla="*/ 37 h 108"/>
                <a:gd name="T34" fmla="*/ 70 w 99"/>
                <a:gd name="T35" fmla="*/ 38 h 108"/>
                <a:gd name="T36" fmla="*/ 69 w 99"/>
                <a:gd name="T37" fmla="*/ 97 h 108"/>
                <a:gd name="T38" fmla="*/ 81 w 99"/>
                <a:gd name="T39" fmla="*/ 107 h 108"/>
                <a:gd name="T40" fmla="*/ 65 w 99"/>
                <a:gd name="T41" fmla="*/ 99 h 108"/>
                <a:gd name="T42" fmla="*/ 65 w 99"/>
                <a:gd name="T43" fmla="*/ 41 h 108"/>
                <a:gd name="T44" fmla="*/ 2 w 99"/>
                <a:gd name="T45" fmla="*/ 40 h 108"/>
                <a:gd name="T46" fmla="*/ 0 w 99"/>
                <a:gd name="T47" fmla="*/ 39 h 108"/>
                <a:gd name="T48" fmla="*/ 0 w 99"/>
                <a:gd name="T49" fmla="*/ 37 h 108"/>
                <a:gd name="T50" fmla="*/ 14 w 99"/>
                <a:gd name="T51" fmla="*/ 8 h 108"/>
                <a:gd name="T52" fmla="*/ 26 w 99"/>
                <a:gd name="T53" fmla="*/ 7 h 108"/>
                <a:gd name="T54" fmla="*/ 38 w 99"/>
                <a:gd name="T55" fmla="*/ 8 h 108"/>
                <a:gd name="T56" fmla="*/ 50 w 99"/>
                <a:gd name="T57" fmla="*/ 7 h 108"/>
                <a:gd name="T58" fmla="*/ 56 w 99"/>
                <a:gd name="T59" fmla="*/ 8 h 108"/>
                <a:gd name="T60" fmla="*/ 71 w 99"/>
                <a:gd name="T61" fmla="*/ 0 h 108"/>
                <a:gd name="T62" fmla="*/ 72 w 99"/>
                <a:gd name="T63" fmla="*/ 0 h 108"/>
                <a:gd name="T64" fmla="*/ 97 w 99"/>
                <a:gd name="T65" fmla="*/ 18 h 108"/>
                <a:gd name="T66" fmla="*/ 97 w 99"/>
                <a:gd name="T67" fmla="*/ 44 h 108"/>
                <a:gd name="T68" fmla="*/ 95 w 99"/>
                <a:gd name="T69" fmla="*/ 80 h 108"/>
                <a:gd name="T70" fmla="*/ 86 w 99"/>
                <a:gd name="T71" fmla="*/ 107 h 108"/>
                <a:gd name="T72" fmla="*/ 81 w 99"/>
                <a:gd name="T73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" h="108">
                  <a:moveTo>
                    <a:pt x="69" y="97"/>
                  </a:moveTo>
                  <a:cubicBezTo>
                    <a:pt x="70" y="99"/>
                    <a:pt x="74" y="102"/>
                    <a:pt x="81" y="102"/>
                  </a:cubicBezTo>
                  <a:cubicBezTo>
                    <a:pt x="82" y="102"/>
                    <a:pt x="84" y="102"/>
                    <a:pt x="86" y="102"/>
                  </a:cubicBezTo>
                  <a:cubicBezTo>
                    <a:pt x="87" y="101"/>
                    <a:pt x="91" y="97"/>
                    <a:pt x="91" y="80"/>
                  </a:cubicBezTo>
                  <a:cubicBezTo>
                    <a:pt x="91" y="78"/>
                    <a:pt x="92" y="47"/>
                    <a:pt x="92" y="44"/>
                  </a:cubicBezTo>
                  <a:cubicBezTo>
                    <a:pt x="92" y="39"/>
                    <a:pt x="93" y="22"/>
                    <a:pt x="92" y="19"/>
                  </a:cubicBezTo>
                  <a:cubicBezTo>
                    <a:pt x="92" y="17"/>
                    <a:pt x="80" y="7"/>
                    <a:pt x="71" y="4"/>
                  </a:cubicBezTo>
                  <a:cubicBezTo>
                    <a:pt x="70" y="5"/>
                    <a:pt x="63" y="9"/>
                    <a:pt x="58" y="13"/>
                  </a:cubicBezTo>
                  <a:cubicBezTo>
                    <a:pt x="57" y="14"/>
                    <a:pt x="55" y="14"/>
                    <a:pt x="55" y="12"/>
                  </a:cubicBezTo>
                  <a:cubicBezTo>
                    <a:pt x="54" y="12"/>
                    <a:pt x="53" y="11"/>
                    <a:pt x="50" y="11"/>
                  </a:cubicBezTo>
                  <a:cubicBezTo>
                    <a:pt x="45" y="11"/>
                    <a:pt x="39" y="13"/>
                    <a:pt x="38" y="13"/>
                  </a:cubicBezTo>
                  <a:cubicBezTo>
                    <a:pt x="38" y="14"/>
                    <a:pt x="37" y="14"/>
                    <a:pt x="36" y="13"/>
                  </a:cubicBezTo>
                  <a:cubicBezTo>
                    <a:pt x="36" y="12"/>
                    <a:pt x="33" y="11"/>
                    <a:pt x="26" y="11"/>
                  </a:cubicBezTo>
                  <a:cubicBezTo>
                    <a:pt x="21" y="11"/>
                    <a:pt x="17" y="12"/>
                    <a:pt x="16" y="12"/>
                  </a:cubicBezTo>
                  <a:cubicBezTo>
                    <a:pt x="11" y="15"/>
                    <a:pt x="7" y="28"/>
                    <a:pt x="5" y="35"/>
                  </a:cubicBezTo>
                  <a:lnTo>
                    <a:pt x="68" y="36"/>
                  </a:lnTo>
                  <a:cubicBezTo>
                    <a:pt x="68" y="36"/>
                    <a:pt x="69" y="36"/>
                    <a:pt x="69" y="37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69" y="59"/>
                    <a:pt x="68" y="93"/>
                    <a:pt x="69" y="97"/>
                  </a:cubicBezTo>
                  <a:close/>
                  <a:moveTo>
                    <a:pt x="81" y="107"/>
                  </a:moveTo>
                  <a:cubicBezTo>
                    <a:pt x="71" y="107"/>
                    <a:pt x="67" y="102"/>
                    <a:pt x="65" y="99"/>
                  </a:cubicBezTo>
                  <a:cubicBezTo>
                    <a:pt x="63" y="96"/>
                    <a:pt x="64" y="67"/>
                    <a:pt x="65" y="41"/>
                  </a:cubicBezTo>
                  <a:lnTo>
                    <a:pt x="2" y="40"/>
                  </a:lnTo>
                  <a:cubicBezTo>
                    <a:pt x="2" y="40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ubicBezTo>
                    <a:pt x="0" y="34"/>
                    <a:pt x="4" y="13"/>
                    <a:pt x="14" y="8"/>
                  </a:cubicBezTo>
                  <a:cubicBezTo>
                    <a:pt x="16" y="7"/>
                    <a:pt x="25" y="7"/>
                    <a:pt x="26" y="7"/>
                  </a:cubicBezTo>
                  <a:cubicBezTo>
                    <a:pt x="32" y="7"/>
                    <a:pt x="36" y="7"/>
                    <a:pt x="38" y="8"/>
                  </a:cubicBezTo>
                  <a:cubicBezTo>
                    <a:pt x="40" y="8"/>
                    <a:pt x="45" y="7"/>
                    <a:pt x="50" y="7"/>
                  </a:cubicBezTo>
                  <a:cubicBezTo>
                    <a:pt x="53" y="7"/>
                    <a:pt x="55" y="7"/>
                    <a:pt x="56" y="8"/>
                  </a:cubicBezTo>
                  <a:cubicBezTo>
                    <a:pt x="62" y="4"/>
                    <a:pt x="69" y="0"/>
                    <a:pt x="71" y="0"/>
                  </a:cubicBezTo>
                  <a:lnTo>
                    <a:pt x="72" y="0"/>
                  </a:lnTo>
                  <a:cubicBezTo>
                    <a:pt x="82" y="2"/>
                    <a:pt x="97" y="14"/>
                    <a:pt x="97" y="18"/>
                  </a:cubicBezTo>
                  <a:cubicBezTo>
                    <a:pt x="98" y="22"/>
                    <a:pt x="97" y="40"/>
                    <a:pt x="97" y="44"/>
                  </a:cubicBezTo>
                  <a:cubicBezTo>
                    <a:pt x="97" y="48"/>
                    <a:pt x="95" y="78"/>
                    <a:pt x="95" y="80"/>
                  </a:cubicBezTo>
                  <a:cubicBezTo>
                    <a:pt x="97" y="103"/>
                    <a:pt x="90" y="106"/>
                    <a:pt x="86" y="107"/>
                  </a:cubicBezTo>
                  <a:cubicBezTo>
                    <a:pt x="84" y="107"/>
                    <a:pt x="83" y="107"/>
                    <a:pt x="81" y="107"/>
                  </a:cubicBezTo>
                  <a:close/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68" name="ísļîḍè"/>
            <p:cNvSpPr/>
            <p:nvPr/>
          </p:nvSpPr>
          <p:spPr bwMode="auto">
            <a:xfrm>
              <a:off x="5200543" y="2222186"/>
              <a:ext cx="66043" cy="204585"/>
            </a:xfrm>
            <a:custGeom>
              <a:avLst/>
              <a:gdLst>
                <a:gd name="T0" fmla="*/ 23 w 30"/>
                <a:gd name="T1" fmla="*/ 0 h 93"/>
                <a:gd name="T2" fmla="*/ 28 w 30"/>
                <a:gd name="T3" fmla="*/ 9 h 93"/>
                <a:gd name="T4" fmla="*/ 26 w 30"/>
                <a:gd name="T5" fmla="*/ 50 h 93"/>
                <a:gd name="T6" fmla="*/ 25 w 30"/>
                <a:gd name="T7" fmla="*/ 82 h 93"/>
                <a:gd name="T8" fmla="*/ 16 w 30"/>
                <a:gd name="T9" fmla="*/ 92 h 93"/>
                <a:gd name="T10" fmla="*/ 2 w 30"/>
                <a:gd name="T11" fmla="*/ 85 h 93"/>
                <a:gd name="T12" fmla="*/ 1 w 30"/>
                <a:gd name="T13" fmla="*/ 59 h 93"/>
                <a:gd name="T14" fmla="*/ 3 w 30"/>
                <a:gd name="T15" fmla="*/ 17 h 93"/>
                <a:gd name="T16" fmla="*/ 1 w 30"/>
                <a:gd name="T17" fmla="*/ 4 h 93"/>
                <a:gd name="T18" fmla="*/ 23 w 30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93">
                  <a:moveTo>
                    <a:pt x="23" y="0"/>
                  </a:moveTo>
                  <a:cubicBezTo>
                    <a:pt x="23" y="0"/>
                    <a:pt x="27" y="7"/>
                    <a:pt x="28" y="9"/>
                  </a:cubicBezTo>
                  <a:cubicBezTo>
                    <a:pt x="29" y="12"/>
                    <a:pt x="26" y="47"/>
                    <a:pt x="26" y="50"/>
                  </a:cubicBezTo>
                  <a:cubicBezTo>
                    <a:pt x="26" y="52"/>
                    <a:pt x="25" y="80"/>
                    <a:pt x="25" y="82"/>
                  </a:cubicBezTo>
                  <a:cubicBezTo>
                    <a:pt x="25" y="84"/>
                    <a:pt x="21" y="92"/>
                    <a:pt x="16" y="92"/>
                  </a:cubicBezTo>
                  <a:cubicBezTo>
                    <a:pt x="11" y="91"/>
                    <a:pt x="4" y="88"/>
                    <a:pt x="2" y="85"/>
                  </a:cubicBezTo>
                  <a:cubicBezTo>
                    <a:pt x="0" y="81"/>
                    <a:pt x="1" y="62"/>
                    <a:pt x="1" y="59"/>
                  </a:cubicBezTo>
                  <a:cubicBezTo>
                    <a:pt x="1" y="54"/>
                    <a:pt x="3" y="18"/>
                    <a:pt x="3" y="17"/>
                  </a:cubicBezTo>
                  <a:cubicBezTo>
                    <a:pt x="3" y="15"/>
                    <a:pt x="1" y="4"/>
                    <a:pt x="1" y="4"/>
                  </a:cubicBezTo>
                  <a:lnTo>
                    <a:pt x="2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endParaRPr lang="en-US"/>
            </a:p>
          </p:txBody>
        </p:sp>
        <p:sp>
          <p:nvSpPr>
            <p:cNvPr id="69" name="íşlídé"/>
            <p:cNvSpPr/>
            <p:nvPr/>
          </p:nvSpPr>
          <p:spPr bwMode="auto">
            <a:xfrm>
              <a:off x="5191113" y="2212447"/>
              <a:ext cx="66038" cy="214324"/>
            </a:xfrm>
            <a:custGeom>
              <a:avLst/>
              <a:gdLst>
                <a:gd name="T0" fmla="*/ 17 w 33"/>
                <a:gd name="T1" fmla="*/ 97 h 98"/>
                <a:gd name="T2" fmla="*/ 17 w 33"/>
                <a:gd name="T3" fmla="*/ 97 h 98"/>
                <a:gd name="T4" fmla="*/ 1 w 33"/>
                <a:gd name="T5" fmla="*/ 88 h 98"/>
                <a:gd name="T6" fmla="*/ 0 w 33"/>
                <a:gd name="T7" fmla="*/ 69 h 98"/>
                <a:gd name="T8" fmla="*/ 0 w 33"/>
                <a:gd name="T9" fmla="*/ 61 h 98"/>
                <a:gd name="T10" fmla="*/ 1 w 33"/>
                <a:gd name="T11" fmla="*/ 26 h 98"/>
                <a:gd name="T12" fmla="*/ 1 w 33"/>
                <a:gd name="T13" fmla="*/ 20 h 98"/>
                <a:gd name="T14" fmla="*/ 0 w 33"/>
                <a:gd name="T15" fmla="*/ 6 h 98"/>
                <a:gd name="T16" fmla="*/ 2 w 33"/>
                <a:gd name="T17" fmla="*/ 4 h 98"/>
                <a:gd name="T18" fmla="*/ 5 w 33"/>
                <a:gd name="T19" fmla="*/ 6 h 98"/>
                <a:gd name="T20" fmla="*/ 6 w 33"/>
                <a:gd name="T21" fmla="*/ 20 h 98"/>
                <a:gd name="T22" fmla="*/ 6 w 33"/>
                <a:gd name="T23" fmla="*/ 26 h 98"/>
                <a:gd name="T24" fmla="*/ 5 w 33"/>
                <a:gd name="T25" fmla="*/ 61 h 98"/>
                <a:gd name="T26" fmla="*/ 5 w 33"/>
                <a:gd name="T27" fmla="*/ 69 h 98"/>
                <a:gd name="T28" fmla="*/ 5 w 33"/>
                <a:gd name="T29" fmla="*/ 86 h 98"/>
                <a:gd name="T30" fmla="*/ 17 w 33"/>
                <a:gd name="T31" fmla="*/ 92 h 98"/>
                <a:gd name="T32" fmla="*/ 23 w 33"/>
                <a:gd name="T33" fmla="*/ 85 h 98"/>
                <a:gd name="T34" fmla="*/ 24 w 33"/>
                <a:gd name="T35" fmla="*/ 69 h 98"/>
                <a:gd name="T36" fmla="*/ 24 w 33"/>
                <a:gd name="T37" fmla="*/ 52 h 98"/>
                <a:gd name="T38" fmla="*/ 25 w 33"/>
                <a:gd name="T39" fmla="*/ 39 h 98"/>
                <a:gd name="T40" fmla="*/ 27 w 33"/>
                <a:gd name="T41" fmla="*/ 13 h 98"/>
                <a:gd name="T42" fmla="*/ 21 w 33"/>
                <a:gd name="T43" fmla="*/ 4 h 98"/>
                <a:gd name="T44" fmla="*/ 22 w 33"/>
                <a:gd name="T45" fmla="*/ 1 h 98"/>
                <a:gd name="T46" fmla="*/ 26 w 33"/>
                <a:gd name="T47" fmla="*/ 1 h 98"/>
                <a:gd name="T48" fmla="*/ 31 w 33"/>
                <a:gd name="T49" fmla="*/ 11 h 98"/>
                <a:gd name="T50" fmla="*/ 30 w 33"/>
                <a:gd name="T51" fmla="*/ 40 h 98"/>
                <a:gd name="T52" fmla="*/ 29 w 33"/>
                <a:gd name="T53" fmla="*/ 52 h 98"/>
                <a:gd name="T54" fmla="*/ 29 w 33"/>
                <a:gd name="T55" fmla="*/ 69 h 98"/>
                <a:gd name="T56" fmla="*/ 28 w 33"/>
                <a:gd name="T57" fmla="*/ 84 h 98"/>
                <a:gd name="T58" fmla="*/ 25 w 33"/>
                <a:gd name="T59" fmla="*/ 92 h 98"/>
                <a:gd name="T60" fmla="*/ 17 w 33"/>
                <a:gd name="T61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98">
                  <a:moveTo>
                    <a:pt x="17" y="97"/>
                  </a:moveTo>
                  <a:lnTo>
                    <a:pt x="17" y="97"/>
                  </a:lnTo>
                  <a:cubicBezTo>
                    <a:pt x="11" y="96"/>
                    <a:pt x="4" y="93"/>
                    <a:pt x="1" y="88"/>
                  </a:cubicBezTo>
                  <a:cubicBezTo>
                    <a:pt x="0" y="86"/>
                    <a:pt x="0" y="78"/>
                    <a:pt x="0" y="69"/>
                  </a:cubicBezTo>
                  <a:cubicBezTo>
                    <a:pt x="0" y="65"/>
                    <a:pt x="1" y="63"/>
                    <a:pt x="0" y="61"/>
                  </a:cubicBezTo>
                  <a:cubicBezTo>
                    <a:pt x="0" y="58"/>
                    <a:pt x="1" y="42"/>
                    <a:pt x="1" y="26"/>
                  </a:cubicBezTo>
                  <a:cubicBezTo>
                    <a:pt x="1" y="23"/>
                    <a:pt x="1" y="20"/>
                    <a:pt x="1" y="20"/>
                  </a:cubicBezTo>
                  <a:cubicBezTo>
                    <a:pt x="1" y="19"/>
                    <a:pt x="1" y="11"/>
                    <a:pt x="0" y="6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4" y="3"/>
                    <a:pt x="5" y="4"/>
                    <a:pt x="5" y="6"/>
                  </a:cubicBezTo>
                  <a:cubicBezTo>
                    <a:pt x="5" y="8"/>
                    <a:pt x="6" y="18"/>
                    <a:pt x="6" y="20"/>
                  </a:cubicBezTo>
                  <a:cubicBezTo>
                    <a:pt x="6" y="20"/>
                    <a:pt x="6" y="23"/>
                    <a:pt x="6" y="26"/>
                  </a:cubicBezTo>
                  <a:cubicBezTo>
                    <a:pt x="6" y="37"/>
                    <a:pt x="5" y="58"/>
                    <a:pt x="5" y="61"/>
                  </a:cubicBezTo>
                  <a:cubicBezTo>
                    <a:pt x="5" y="62"/>
                    <a:pt x="5" y="65"/>
                    <a:pt x="5" y="69"/>
                  </a:cubicBezTo>
                  <a:cubicBezTo>
                    <a:pt x="5" y="74"/>
                    <a:pt x="5" y="84"/>
                    <a:pt x="5" y="86"/>
                  </a:cubicBezTo>
                  <a:cubicBezTo>
                    <a:pt x="7" y="88"/>
                    <a:pt x="13" y="91"/>
                    <a:pt x="17" y="92"/>
                  </a:cubicBezTo>
                  <a:cubicBezTo>
                    <a:pt x="20" y="92"/>
                    <a:pt x="23" y="86"/>
                    <a:pt x="23" y="85"/>
                  </a:cubicBezTo>
                  <a:cubicBezTo>
                    <a:pt x="23" y="84"/>
                    <a:pt x="23" y="80"/>
                    <a:pt x="24" y="69"/>
                  </a:cubicBezTo>
                  <a:cubicBezTo>
                    <a:pt x="24" y="62"/>
                    <a:pt x="25" y="53"/>
                    <a:pt x="24" y="52"/>
                  </a:cubicBezTo>
                  <a:cubicBezTo>
                    <a:pt x="24" y="51"/>
                    <a:pt x="24" y="49"/>
                    <a:pt x="25" y="39"/>
                  </a:cubicBezTo>
                  <a:cubicBezTo>
                    <a:pt x="26" y="31"/>
                    <a:pt x="27" y="15"/>
                    <a:pt x="27" y="13"/>
                  </a:cubicBezTo>
                  <a:cubicBezTo>
                    <a:pt x="26" y="11"/>
                    <a:pt x="22" y="6"/>
                    <a:pt x="21" y="4"/>
                  </a:cubicBezTo>
                  <a:cubicBezTo>
                    <a:pt x="21" y="3"/>
                    <a:pt x="21" y="1"/>
                    <a:pt x="22" y="1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6" y="2"/>
                    <a:pt x="30" y="8"/>
                    <a:pt x="31" y="11"/>
                  </a:cubicBezTo>
                  <a:cubicBezTo>
                    <a:pt x="32" y="13"/>
                    <a:pt x="32" y="19"/>
                    <a:pt x="30" y="40"/>
                  </a:cubicBezTo>
                  <a:cubicBezTo>
                    <a:pt x="29" y="45"/>
                    <a:pt x="29" y="51"/>
                    <a:pt x="29" y="52"/>
                  </a:cubicBezTo>
                  <a:cubicBezTo>
                    <a:pt x="29" y="53"/>
                    <a:pt x="29" y="58"/>
                    <a:pt x="29" y="69"/>
                  </a:cubicBezTo>
                  <a:cubicBezTo>
                    <a:pt x="29" y="75"/>
                    <a:pt x="28" y="83"/>
                    <a:pt x="28" y="84"/>
                  </a:cubicBezTo>
                  <a:cubicBezTo>
                    <a:pt x="29" y="86"/>
                    <a:pt x="26" y="91"/>
                    <a:pt x="25" y="92"/>
                  </a:cubicBezTo>
                  <a:cubicBezTo>
                    <a:pt x="22" y="95"/>
                    <a:pt x="20" y="97"/>
                    <a:pt x="17" y="97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0" name="ïş1íḍè"/>
            <p:cNvSpPr/>
            <p:nvPr/>
          </p:nvSpPr>
          <p:spPr bwMode="auto">
            <a:xfrm>
              <a:off x="5134507" y="2222186"/>
              <a:ext cx="66038" cy="136388"/>
            </a:xfrm>
            <a:custGeom>
              <a:avLst/>
              <a:gdLst>
                <a:gd name="T0" fmla="*/ 26 w 31"/>
                <a:gd name="T1" fmla="*/ 0 h 63"/>
                <a:gd name="T2" fmla="*/ 30 w 31"/>
                <a:gd name="T3" fmla="*/ 13 h 63"/>
                <a:gd name="T4" fmla="*/ 28 w 31"/>
                <a:gd name="T5" fmla="*/ 61 h 63"/>
                <a:gd name="T6" fmla="*/ 13 w 31"/>
                <a:gd name="T7" fmla="*/ 57 h 63"/>
                <a:gd name="T8" fmla="*/ 10 w 31"/>
                <a:gd name="T9" fmla="*/ 28 h 63"/>
                <a:gd name="T10" fmla="*/ 0 w 31"/>
                <a:gd name="T11" fmla="*/ 17 h 63"/>
                <a:gd name="T12" fmla="*/ 0 w 31"/>
                <a:gd name="T13" fmla="*/ 9 h 63"/>
                <a:gd name="T14" fmla="*/ 26 w 3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3">
                  <a:moveTo>
                    <a:pt x="26" y="0"/>
                  </a:moveTo>
                  <a:cubicBezTo>
                    <a:pt x="26" y="0"/>
                    <a:pt x="29" y="11"/>
                    <a:pt x="30" y="13"/>
                  </a:cubicBezTo>
                  <a:cubicBezTo>
                    <a:pt x="30" y="16"/>
                    <a:pt x="28" y="61"/>
                    <a:pt x="28" y="61"/>
                  </a:cubicBezTo>
                  <a:cubicBezTo>
                    <a:pt x="28" y="61"/>
                    <a:pt x="16" y="62"/>
                    <a:pt x="13" y="57"/>
                  </a:cubicBezTo>
                  <a:cubicBezTo>
                    <a:pt x="11" y="53"/>
                    <a:pt x="10" y="31"/>
                    <a:pt x="10" y="28"/>
                  </a:cubicBezTo>
                  <a:cubicBezTo>
                    <a:pt x="10" y="24"/>
                    <a:pt x="1" y="19"/>
                    <a:pt x="0" y="17"/>
                  </a:cubicBezTo>
                  <a:cubicBezTo>
                    <a:pt x="0" y="15"/>
                    <a:pt x="0" y="9"/>
                    <a:pt x="0" y="9"/>
                  </a:cubicBezTo>
                  <a:lnTo>
                    <a:pt x="26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71" name="íšľiḓe"/>
            <p:cNvSpPr/>
            <p:nvPr/>
          </p:nvSpPr>
          <p:spPr bwMode="auto">
            <a:xfrm>
              <a:off x="5134508" y="2212447"/>
              <a:ext cx="75475" cy="146127"/>
            </a:xfrm>
            <a:custGeom>
              <a:avLst/>
              <a:gdLst>
                <a:gd name="T0" fmla="*/ 29 w 36"/>
                <a:gd name="T1" fmla="*/ 66 h 67"/>
                <a:gd name="T2" fmla="*/ 13 w 36"/>
                <a:gd name="T3" fmla="*/ 61 h 67"/>
                <a:gd name="T4" fmla="*/ 10 w 36"/>
                <a:gd name="T5" fmla="*/ 30 h 67"/>
                <a:gd name="T6" fmla="*/ 5 w 36"/>
                <a:gd name="T7" fmla="*/ 26 h 67"/>
                <a:gd name="T8" fmla="*/ 0 w 36"/>
                <a:gd name="T9" fmla="*/ 21 h 67"/>
                <a:gd name="T10" fmla="*/ 0 w 36"/>
                <a:gd name="T11" fmla="*/ 12 h 67"/>
                <a:gd name="T12" fmla="*/ 2 w 36"/>
                <a:gd name="T13" fmla="*/ 9 h 67"/>
                <a:gd name="T14" fmla="*/ 5 w 36"/>
                <a:gd name="T15" fmla="*/ 12 h 67"/>
                <a:gd name="T16" fmla="*/ 5 w 36"/>
                <a:gd name="T17" fmla="*/ 19 h 67"/>
                <a:gd name="T18" fmla="*/ 8 w 36"/>
                <a:gd name="T19" fmla="*/ 22 h 67"/>
                <a:gd name="T20" fmla="*/ 15 w 36"/>
                <a:gd name="T21" fmla="*/ 30 h 67"/>
                <a:gd name="T22" fmla="*/ 18 w 36"/>
                <a:gd name="T23" fmla="*/ 59 h 67"/>
                <a:gd name="T24" fmla="*/ 28 w 36"/>
                <a:gd name="T25" fmla="*/ 61 h 67"/>
                <a:gd name="T26" fmla="*/ 29 w 36"/>
                <a:gd name="T27" fmla="*/ 17 h 67"/>
                <a:gd name="T28" fmla="*/ 26 w 36"/>
                <a:gd name="T29" fmla="*/ 4 h 67"/>
                <a:gd name="T30" fmla="*/ 27 w 36"/>
                <a:gd name="T31" fmla="*/ 1 h 67"/>
                <a:gd name="T32" fmla="*/ 30 w 36"/>
                <a:gd name="T33" fmla="*/ 3 h 67"/>
                <a:gd name="T34" fmla="*/ 34 w 36"/>
                <a:gd name="T35" fmla="*/ 16 h 67"/>
                <a:gd name="T36" fmla="*/ 33 w 36"/>
                <a:gd name="T37" fmla="*/ 64 h 67"/>
                <a:gd name="T38" fmla="*/ 31 w 36"/>
                <a:gd name="T39" fmla="*/ 66 h 67"/>
                <a:gd name="T40" fmla="*/ 29 w 36"/>
                <a:gd name="T41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67">
                  <a:moveTo>
                    <a:pt x="29" y="66"/>
                  </a:moveTo>
                  <a:cubicBezTo>
                    <a:pt x="25" y="66"/>
                    <a:pt x="16" y="66"/>
                    <a:pt x="13" y="61"/>
                  </a:cubicBezTo>
                  <a:cubicBezTo>
                    <a:pt x="10" y="56"/>
                    <a:pt x="10" y="33"/>
                    <a:pt x="10" y="30"/>
                  </a:cubicBezTo>
                  <a:cubicBezTo>
                    <a:pt x="10" y="29"/>
                    <a:pt x="7" y="27"/>
                    <a:pt x="5" y="26"/>
                  </a:cubicBezTo>
                  <a:cubicBezTo>
                    <a:pt x="2" y="24"/>
                    <a:pt x="1" y="22"/>
                    <a:pt x="0" y="21"/>
                  </a:cubicBezTo>
                  <a:cubicBezTo>
                    <a:pt x="0" y="19"/>
                    <a:pt x="0" y="13"/>
                    <a:pt x="0" y="12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3" y="9"/>
                    <a:pt x="5" y="10"/>
                    <a:pt x="5" y="12"/>
                  </a:cubicBezTo>
                  <a:cubicBezTo>
                    <a:pt x="5" y="14"/>
                    <a:pt x="5" y="18"/>
                    <a:pt x="5" y="19"/>
                  </a:cubicBezTo>
                  <a:cubicBezTo>
                    <a:pt x="5" y="20"/>
                    <a:pt x="7" y="21"/>
                    <a:pt x="8" y="22"/>
                  </a:cubicBezTo>
                  <a:cubicBezTo>
                    <a:pt x="11" y="25"/>
                    <a:pt x="15" y="27"/>
                    <a:pt x="15" y="30"/>
                  </a:cubicBezTo>
                  <a:cubicBezTo>
                    <a:pt x="15" y="40"/>
                    <a:pt x="16" y="56"/>
                    <a:pt x="18" y="59"/>
                  </a:cubicBezTo>
                  <a:cubicBezTo>
                    <a:pt x="19" y="60"/>
                    <a:pt x="24" y="61"/>
                    <a:pt x="28" y="61"/>
                  </a:cubicBezTo>
                  <a:cubicBezTo>
                    <a:pt x="29" y="44"/>
                    <a:pt x="29" y="18"/>
                    <a:pt x="29" y="17"/>
                  </a:cubicBezTo>
                  <a:cubicBezTo>
                    <a:pt x="29" y="14"/>
                    <a:pt x="27" y="8"/>
                    <a:pt x="26" y="4"/>
                  </a:cubicBezTo>
                  <a:cubicBezTo>
                    <a:pt x="25" y="3"/>
                    <a:pt x="26" y="1"/>
                    <a:pt x="27" y="1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1" y="4"/>
                    <a:pt x="34" y="13"/>
                    <a:pt x="34" y="16"/>
                  </a:cubicBezTo>
                  <a:cubicBezTo>
                    <a:pt x="35" y="19"/>
                    <a:pt x="33" y="56"/>
                    <a:pt x="33" y="64"/>
                  </a:cubicBezTo>
                  <a:cubicBezTo>
                    <a:pt x="33" y="65"/>
                    <a:pt x="32" y="66"/>
                    <a:pt x="31" y="66"/>
                  </a:cubicBezTo>
                  <a:cubicBezTo>
                    <a:pt x="30" y="66"/>
                    <a:pt x="30" y="66"/>
                    <a:pt x="29" y="66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2" name="îṧļîḍê"/>
            <p:cNvSpPr/>
            <p:nvPr/>
          </p:nvSpPr>
          <p:spPr bwMode="auto">
            <a:xfrm>
              <a:off x="5209981" y="2329351"/>
              <a:ext cx="47169" cy="19484"/>
            </a:xfrm>
            <a:custGeom>
              <a:avLst/>
              <a:gdLst>
                <a:gd name="T0" fmla="*/ 15 w 20"/>
                <a:gd name="T1" fmla="*/ 8 h 9"/>
                <a:gd name="T2" fmla="*/ 9 w 20"/>
                <a:gd name="T3" fmla="*/ 6 h 9"/>
                <a:gd name="T4" fmla="*/ 3 w 20"/>
                <a:gd name="T5" fmla="*/ 6 h 9"/>
                <a:gd name="T6" fmla="*/ 0 w 20"/>
                <a:gd name="T7" fmla="*/ 4 h 9"/>
                <a:gd name="T8" fmla="*/ 2 w 20"/>
                <a:gd name="T9" fmla="*/ 1 h 9"/>
                <a:gd name="T10" fmla="*/ 10 w 20"/>
                <a:gd name="T11" fmla="*/ 2 h 9"/>
                <a:gd name="T12" fmla="*/ 16 w 20"/>
                <a:gd name="T13" fmla="*/ 2 h 9"/>
                <a:gd name="T14" fmla="*/ 19 w 20"/>
                <a:gd name="T15" fmla="*/ 4 h 9"/>
                <a:gd name="T16" fmla="*/ 17 w 20"/>
                <a:gd name="T17" fmla="*/ 8 h 9"/>
                <a:gd name="T18" fmla="*/ 15 w 20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9">
                  <a:moveTo>
                    <a:pt x="15" y="8"/>
                  </a:moveTo>
                  <a:cubicBezTo>
                    <a:pt x="13" y="8"/>
                    <a:pt x="11" y="7"/>
                    <a:pt x="9" y="6"/>
                  </a:cubicBezTo>
                  <a:cubicBezTo>
                    <a:pt x="7" y="6"/>
                    <a:pt x="4" y="5"/>
                    <a:pt x="3" y="6"/>
                  </a:cubicBezTo>
                  <a:cubicBezTo>
                    <a:pt x="2" y="6"/>
                    <a:pt x="0" y="5"/>
                    <a:pt x="0" y="4"/>
                  </a:cubicBezTo>
                  <a:cubicBezTo>
                    <a:pt x="0" y="2"/>
                    <a:pt x="0" y="1"/>
                    <a:pt x="2" y="1"/>
                  </a:cubicBezTo>
                  <a:cubicBezTo>
                    <a:pt x="4" y="0"/>
                    <a:pt x="7" y="1"/>
                    <a:pt x="10" y="2"/>
                  </a:cubicBezTo>
                  <a:cubicBezTo>
                    <a:pt x="12" y="2"/>
                    <a:pt x="15" y="3"/>
                    <a:pt x="16" y="2"/>
                  </a:cubicBezTo>
                  <a:cubicBezTo>
                    <a:pt x="17" y="2"/>
                    <a:pt x="18" y="3"/>
                    <a:pt x="19" y="4"/>
                  </a:cubicBezTo>
                  <a:cubicBezTo>
                    <a:pt x="19" y="6"/>
                    <a:pt x="18" y="7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3" name="îṧḻidê"/>
            <p:cNvSpPr/>
            <p:nvPr/>
          </p:nvSpPr>
          <p:spPr bwMode="auto">
            <a:xfrm>
              <a:off x="5219416" y="2251415"/>
              <a:ext cx="37737" cy="9739"/>
            </a:xfrm>
            <a:custGeom>
              <a:avLst/>
              <a:gdLst>
                <a:gd name="T0" fmla="*/ 16 w 19"/>
                <a:gd name="T1" fmla="*/ 5 h 6"/>
                <a:gd name="T2" fmla="*/ 2 w 19"/>
                <a:gd name="T3" fmla="*/ 5 h 6"/>
                <a:gd name="T4" fmla="*/ 0 w 19"/>
                <a:gd name="T5" fmla="*/ 2 h 6"/>
                <a:gd name="T6" fmla="*/ 2 w 19"/>
                <a:gd name="T7" fmla="*/ 0 h 6"/>
                <a:gd name="T8" fmla="*/ 16 w 19"/>
                <a:gd name="T9" fmla="*/ 0 h 6"/>
                <a:gd name="T10" fmla="*/ 18 w 19"/>
                <a:gd name="T11" fmla="*/ 2 h 6"/>
                <a:gd name="T12" fmla="*/ 16 w 1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">
                  <a:moveTo>
                    <a:pt x="16" y="5"/>
                  </a:moveTo>
                  <a:lnTo>
                    <a:pt x="2" y="5"/>
                  </a:ln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lnTo>
                    <a:pt x="16" y="0"/>
                  </a:lnTo>
                  <a:cubicBezTo>
                    <a:pt x="17" y="0"/>
                    <a:pt x="18" y="1"/>
                    <a:pt x="18" y="2"/>
                  </a:cubicBezTo>
                  <a:cubicBezTo>
                    <a:pt x="18" y="4"/>
                    <a:pt x="17" y="5"/>
                    <a:pt x="16" y="5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4" name="îṡľiḓè"/>
            <p:cNvSpPr/>
            <p:nvPr/>
          </p:nvSpPr>
          <p:spPr bwMode="auto">
            <a:xfrm>
              <a:off x="5276021" y="2222186"/>
              <a:ext cx="37737" cy="19484"/>
            </a:xfrm>
            <a:custGeom>
              <a:avLst/>
              <a:gdLst>
                <a:gd name="T0" fmla="*/ 16 w 19"/>
                <a:gd name="T1" fmla="*/ 6 h 7"/>
                <a:gd name="T2" fmla="*/ 15 w 19"/>
                <a:gd name="T3" fmla="*/ 6 h 7"/>
                <a:gd name="T4" fmla="*/ 2 w 19"/>
                <a:gd name="T5" fmla="*/ 5 h 7"/>
                <a:gd name="T6" fmla="*/ 0 w 19"/>
                <a:gd name="T7" fmla="*/ 2 h 7"/>
                <a:gd name="T8" fmla="*/ 2 w 19"/>
                <a:gd name="T9" fmla="*/ 0 h 7"/>
                <a:gd name="T10" fmla="*/ 16 w 19"/>
                <a:gd name="T11" fmla="*/ 1 h 7"/>
                <a:gd name="T12" fmla="*/ 18 w 19"/>
                <a:gd name="T13" fmla="*/ 3 h 7"/>
                <a:gd name="T14" fmla="*/ 16 w 19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6" y="6"/>
                  </a:moveTo>
                  <a:cubicBezTo>
                    <a:pt x="16" y="6"/>
                    <a:pt x="16" y="6"/>
                    <a:pt x="15" y="6"/>
                  </a:cubicBezTo>
                  <a:lnTo>
                    <a:pt x="2" y="5"/>
                  </a:lnTo>
                  <a:cubicBezTo>
                    <a:pt x="0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lnTo>
                    <a:pt x="16" y="1"/>
                  </a:lnTo>
                  <a:cubicBezTo>
                    <a:pt x="17" y="1"/>
                    <a:pt x="18" y="2"/>
                    <a:pt x="18" y="3"/>
                  </a:cubicBezTo>
                  <a:cubicBezTo>
                    <a:pt x="18" y="5"/>
                    <a:pt x="17" y="6"/>
                    <a:pt x="16" y="6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5" name="iśļîḋe"/>
            <p:cNvSpPr/>
            <p:nvPr/>
          </p:nvSpPr>
          <p:spPr bwMode="auto">
            <a:xfrm>
              <a:off x="5342060" y="2222186"/>
              <a:ext cx="37737" cy="29229"/>
            </a:xfrm>
            <a:custGeom>
              <a:avLst/>
              <a:gdLst>
                <a:gd name="T0" fmla="*/ 14 w 17"/>
                <a:gd name="T1" fmla="*/ 11 h 12"/>
                <a:gd name="T2" fmla="*/ 6 w 17"/>
                <a:gd name="T3" fmla="*/ 8 h 12"/>
                <a:gd name="T4" fmla="*/ 2 w 17"/>
                <a:gd name="T5" fmla="*/ 5 h 12"/>
                <a:gd name="T6" fmla="*/ 0 w 17"/>
                <a:gd name="T7" fmla="*/ 3 h 12"/>
                <a:gd name="T8" fmla="*/ 2 w 17"/>
                <a:gd name="T9" fmla="*/ 0 h 12"/>
                <a:gd name="T10" fmla="*/ 9 w 17"/>
                <a:gd name="T11" fmla="*/ 4 h 12"/>
                <a:gd name="T12" fmla="*/ 14 w 17"/>
                <a:gd name="T13" fmla="*/ 6 h 12"/>
                <a:gd name="T14" fmla="*/ 16 w 17"/>
                <a:gd name="T15" fmla="*/ 8 h 12"/>
                <a:gd name="T16" fmla="*/ 14 w 17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2">
                  <a:moveTo>
                    <a:pt x="14" y="11"/>
                  </a:moveTo>
                  <a:cubicBezTo>
                    <a:pt x="11" y="11"/>
                    <a:pt x="9" y="9"/>
                    <a:pt x="6" y="8"/>
                  </a:cubicBezTo>
                  <a:cubicBezTo>
                    <a:pt x="5" y="6"/>
                    <a:pt x="3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5" y="0"/>
                    <a:pt x="7" y="2"/>
                    <a:pt x="9" y="4"/>
                  </a:cubicBezTo>
                  <a:cubicBezTo>
                    <a:pt x="11" y="5"/>
                    <a:pt x="12" y="6"/>
                    <a:pt x="14" y="6"/>
                  </a:cubicBezTo>
                  <a:cubicBezTo>
                    <a:pt x="15" y="6"/>
                    <a:pt x="16" y="6"/>
                    <a:pt x="16" y="8"/>
                  </a:cubicBezTo>
                  <a:cubicBezTo>
                    <a:pt x="16" y="9"/>
                    <a:pt x="15" y="11"/>
                    <a:pt x="14" y="11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6" name="íšḻîḓè"/>
            <p:cNvSpPr/>
            <p:nvPr/>
          </p:nvSpPr>
          <p:spPr bwMode="auto">
            <a:xfrm>
              <a:off x="5323191" y="2280638"/>
              <a:ext cx="37737" cy="19484"/>
            </a:xfrm>
            <a:custGeom>
              <a:avLst/>
              <a:gdLst>
                <a:gd name="T0" fmla="*/ 15 w 18"/>
                <a:gd name="T1" fmla="*/ 7 h 8"/>
                <a:gd name="T2" fmla="*/ 14 w 18"/>
                <a:gd name="T3" fmla="*/ 7 h 8"/>
                <a:gd name="T4" fmla="*/ 10 w 18"/>
                <a:gd name="T5" fmla="*/ 7 h 8"/>
                <a:gd name="T6" fmla="*/ 3 w 18"/>
                <a:gd name="T7" fmla="*/ 6 h 8"/>
                <a:gd name="T8" fmla="*/ 0 w 18"/>
                <a:gd name="T9" fmla="*/ 3 h 8"/>
                <a:gd name="T10" fmla="*/ 3 w 18"/>
                <a:gd name="T11" fmla="*/ 0 h 8"/>
                <a:gd name="T12" fmla="*/ 11 w 18"/>
                <a:gd name="T13" fmla="*/ 1 h 8"/>
                <a:gd name="T14" fmla="*/ 15 w 18"/>
                <a:gd name="T15" fmla="*/ 2 h 8"/>
                <a:gd name="T16" fmla="*/ 17 w 18"/>
                <a:gd name="T17" fmla="*/ 5 h 8"/>
                <a:gd name="T18" fmla="*/ 15 w 18"/>
                <a:gd name="T1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8">
                  <a:moveTo>
                    <a:pt x="15" y="7"/>
                  </a:moveTo>
                  <a:lnTo>
                    <a:pt x="14" y="7"/>
                  </a:lnTo>
                  <a:cubicBezTo>
                    <a:pt x="13" y="7"/>
                    <a:pt x="12" y="7"/>
                    <a:pt x="10" y="7"/>
                  </a:cubicBezTo>
                  <a:cubicBezTo>
                    <a:pt x="8" y="6"/>
                    <a:pt x="5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9" y="1"/>
                    <a:pt x="11" y="1"/>
                  </a:cubicBezTo>
                  <a:cubicBezTo>
                    <a:pt x="13" y="1"/>
                    <a:pt x="14" y="2"/>
                    <a:pt x="15" y="2"/>
                  </a:cubicBezTo>
                  <a:cubicBezTo>
                    <a:pt x="16" y="2"/>
                    <a:pt x="17" y="4"/>
                    <a:pt x="17" y="5"/>
                  </a:cubicBezTo>
                  <a:cubicBezTo>
                    <a:pt x="17" y="6"/>
                    <a:pt x="16" y="7"/>
                    <a:pt x="15" y="7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7" name="iśľídé"/>
            <p:cNvSpPr/>
            <p:nvPr/>
          </p:nvSpPr>
          <p:spPr bwMode="auto">
            <a:xfrm>
              <a:off x="5266570" y="2329351"/>
              <a:ext cx="37737" cy="19484"/>
            </a:xfrm>
            <a:custGeom>
              <a:avLst/>
              <a:gdLst>
                <a:gd name="T0" fmla="*/ 15 w 19"/>
                <a:gd name="T1" fmla="*/ 6 h 7"/>
                <a:gd name="T2" fmla="*/ 15 w 19"/>
                <a:gd name="T3" fmla="*/ 6 h 7"/>
                <a:gd name="T4" fmla="*/ 2 w 19"/>
                <a:gd name="T5" fmla="*/ 5 h 7"/>
                <a:gd name="T6" fmla="*/ 0 w 19"/>
                <a:gd name="T7" fmla="*/ 3 h 7"/>
                <a:gd name="T8" fmla="*/ 2 w 19"/>
                <a:gd name="T9" fmla="*/ 0 h 7"/>
                <a:gd name="T10" fmla="*/ 15 w 19"/>
                <a:gd name="T11" fmla="*/ 1 h 7"/>
                <a:gd name="T12" fmla="*/ 18 w 19"/>
                <a:gd name="T13" fmla="*/ 4 h 7"/>
                <a:gd name="T14" fmla="*/ 15 w 19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15" y="6"/>
                  </a:moveTo>
                  <a:lnTo>
                    <a:pt x="15" y="6"/>
                  </a:lnTo>
                  <a:cubicBezTo>
                    <a:pt x="11" y="6"/>
                    <a:pt x="7" y="6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1"/>
                    <a:pt x="11" y="1"/>
                    <a:pt x="15" y="1"/>
                  </a:cubicBezTo>
                  <a:cubicBezTo>
                    <a:pt x="17" y="1"/>
                    <a:pt x="18" y="2"/>
                    <a:pt x="18" y="4"/>
                  </a:cubicBezTo>
                  <a:cubicBezTo>
                    <a:pt x="18" y="5"/>
                    <a:pt x="17" y="6"/>
                    <a:pt x="15" y="6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8" name="îŝļíḓè"/>
            <p:cNvSpPr/>
            <p:nvPr/>
          </p:nvSpPr>
          <p:spPr bwMode="auto">
            <a:xfrm>
              <a:off x="6911675" y="2173663"/>
              <a:ext cx="278404" cy="200504"/>
            </a:xfrm>
            <a:custGeom>
              <a:avLst/>
              <a:gdLst>
                <a:gd name="T0" fmla="*/ 29 w 127"/>
                <a:gd name="T1" fmla="*/ 14 h 92"/>
                <a:gd name="T2" fmla="*/ 24 w 127"/>
                <a:gd name="T3" fmla="*/ 22 h 92"/>
                <a:gd name="T4" fmla="*/ 25 w 127"/>
                <a:gd name="T5" fmla="*/ 38 h 92"/>
                <a:gd name="T6" fmla="*/ 30 w 127"/>
                <a:gd name="T7" fmla="*/ 80 h 92"/>
                <a:gd name="T8" fmla="*/ 17 w 127"/>
                <a:gd name="T9" fmla="*/ 90 h 92"/>
                <a:gd name="T10" fmla="*/ 7 w 127"/>
                <a:gd name="T11" fmla="*/ 77 h 92"/>
                <a:gd name="T12" fmla="*/ 1 w 127"/>
                <a:gd name="T13" fmla="*/ 50 h 92"/>
                <a:gd name="T14" fmla="*/ 4 w 127"/>
                <a:gd name="T15" fmla="*/ 18 h 92"/>
                <a:gd name="T16" fmla="*/ 11 w 127"/>
                <a:gd name="T17" fmla="*/ 9 h 92"/>
                <a:gd name="T18" fmla="*/ 22 w 127"/>
                <a:gd name="T19" fmla="*/ 7 h 92"/>
                <a:gd name="T20" fmla="*/ 39 w 127"/>
                <a:gd name="T21" fmla="*/ 6 h 92"/>
                <a:gd name="T22" fmla="*/ 55 w 127"/>
                <a:gd name="T23" fmla="*/ 2 h 92"/>
                <a:gd name="T24" fmla="*/ 65 w 127"/>
                <a:gd name="T25" fmla="*/ 7 h 92"/>
                <a:gd name="T26" fmla="*/ 81 w 127"/>
                <a:gd name="T27" fmla="*/ 6 h 92"/>
                <a:gd name="T28" fmla="*/ 91 w 127"/>
                <a:gd name="T29" fmla="*/ 13 h 92"/>
                <a:gd name="T30" fmla="*/ 110 w 127"/>
                <a:gd name="T31" fmla="*/ 12 h 92"/>
                <a:gd name="T32" fmla="*/ 126 w 127"/>
                <a:gd name="T33" fmla="*/ 42 h 92"/>
                <a:gd name="T34" fmla="*/ 41 w 127"/>
                <a:gd name="T35" fmla="*/ 42 h 92"/>
                <a:gd name="T36" fmla="*/ 29 w 127"/>
                <a:gd name="T37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92">
                  <a:moveTo>
                    <a:pt x="29" y="14"/>
                  </a:moveTo>
                  <a:cubicBezTo>
                    <a:pt x="29" y="14"/>
                    <a:pt x="25" y="19"/>
                    <a:pt x="24" y="22"/>
                  </a:cubicBezTo>
                  <a:cubicBezTo>
                    <a:pt x="23" y="25"/>
                    <a:pt x="24" y="33"/>
                    <a:pt x="25" y="38"/>
                  </a:cubicBezTo>
                  <a:cubicBezTo>
                    <a:pt x="26" y="43"/>
                    <a:pt x="30" y="76"/>
                    <a:pt x="30" y="80"/>
                  </a:cubicBezTo>
                  <a:cubicBezTo>
                    <a:pt x="30" y="84"/>
                    <a:pt x="26" y="88"/>
                    <a:pt x="17" y="90"/>
                  </a:cubicBezTo>
                  <a:cubicBezTo>
                    <a:pt x="9" y="91"/>
                    <a:pt x="7" y="77"/>
                    <a:pt x="7" y="77"/>
                  </a:cubicBezTo>
                  <a:cubicBezTo>
                    <a:pt x="7" y="77"/>
                    <a:pt x="2" y="56"/>
                    <a:pt x="1" y="50"/>
                  </a:cubicBezTo>
                  <a:cubicBezTo>
                    <a:pt x="0" y="45"/>
                    <a:pt x="3" y="20"/>
                    <a:pt x="4" y="18"/>
                  </a:cubicBezTo>
                  <a:cubicBezTo>
                    <a:pt x="5" y="16"/>
                    <a:pt x="8" y="12"/>
                    <a:pt x="11" y="9"/>
                  </a:cubicBezTo>
                  <a:cubicBezTo>
                    <a:pt x="13" y="7"/>
                    <a:pt x="22" y="7"/>
                    <a:pt x="22" y="7"/>
                  </a:cubicBezTo>
                  <a:cubicBezTo>
                    <a:pt x="22" y="7"/>
                    <a:pt x="35" y="6"/>
                    <a:pt x="39" y="6"/>
                  </a:cubicBezTo>
                  <a:cubicBezTo>
                    <a:pt x="42" y="7"/>
                    <a:pt x="51" y="0"/>
                    <a:pt x="55" y="2"/>
                  </a:cubicBezTo>
                  <a:cubicBezTo>
                    <a:pt x="59" y="4"/>
                    <a:pt x="65" y="7"/>
                    <a:pt x="65" y="7"/>
                  </a:cubicBezTo>
                  <a:cubicBezTo>
                    <a:pt x="65" y="7"/>
                    <a:pt x="76" y="3"/>
                    <a:pt x="81" y="6"/>
                  </a:cubicBezTo>
                  <a:cubicBezTo>
                    <a:pt x="86" y="8"/>
                    <a:pt x="91" y="13"/>
                    <a:pt x="91" y="13"/>
                  </a:cubicBezTo>
                  <a:cubicBezTo>
                    <a:pt x="91" y="13"/>
                    <a:pt x="106" y="8"/>
                    <a:pt x="110" y="12"/>
                  </a:cubicBezTo>
                  <a:cubicBezTo>
                    <a:pt x="115" y="17"/>
                    <a:pt x="126" y="40"/>
                    <a:pt x="126" y="42"/>
                  </a:cubicBezTo>
                  <a:cubicBezTo>
                    <a:pt x="125" y="42"/>
                    <a:pt x="41" y="42"/>
                    <a:pt x="41" y="42"/>
                  </a:cubicBezTo>
                  <a:lnTo>
                    <a:pt x="29" y="14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79" name="îṣḻíḑe"/>
            <p:cNvSpPr/>
            <p:nvPr/>
          </p:nvSpPr>
          <p:spPr bwMode="auto">
            <a:xfrm>
              <a:off x="6902079" y="2173661"/>
              <a:ext cx="288000" cy="200504"/>
            </a:xfrm>
            <a:custGeom>
              <a:avLst/>
              <a:gdLst>
                <a:gd name="T0" fmla="*/ 18 w 133"/>
                <a:gd name="T1" fmla="*/ 93 h 94"/>
                <a:gd name="T2" fmla="*/ 13 w 133"/>
                <a:gd name="T3" fmla="*/ 92 h 94"/>
                <a:gd name="T4" fmla="*/ 6 w 133"/>
                <a:gd name="T5" fmla="*/ 79 h 94"/>
                <a:gd name="T6" fmla="*/ 1 w 133"/>
                <a:gd name="T7" fmla="*/ 52 h 94"/>
                <a:gd name="T8" fmla="*/ 4 w 133"/>
                <a:gd name="T9" fmla="*/ 18 h 94"/>
                <a:gd name="T10" fmla="*/ 11 w 133"/>
                <a:gd name="T11" fmla="*/ 8 h 94"/>
                <a:gd name="T12" fmla="*/ 24 w 133"/>
                <a:gd name="T13" fmla="*/ 6 h 94"/>
                <a:gd name="T14" fmla="*/ 41 w 133"/>
                <a:gd name="T15" fmla="*/ 5 h 94"/>
                <a:gd name="T16" fmla="*/ 47 w 133"/>
                <a:gd name="T17" fmla="*/ 3 h 94"/>
                <a:gd name="T18" fmla="*/ 58 w 133"/>
                <a:gd name="T19" fmla="*/ 1 h 94"/>
                <a:gd name="T20" fmla="*/ 67 w 133"/>
                <a:gd name="T21" fmla="*/ 6 h 94"/>
                <a:gd name="T22" fmla="*/ 84 w 133"/>
                <a:gd name="T23" fmla="*/ 5 h 94"/>
                <a:gd name="T24" fmla="*/ 94 w 133"/>
                <a:gd name="T25" fmla="*/ 11 h 94"/>
                <a:gd name="T26" fmla="*/ 114 w 133"/>
                <a:gd name="T27" fmla="*/ 12 h 94"/>
                <a:gd name="T28" fmla="*/ 130 w 133"/>
                <a:gd name="T29" fmla="*/ 44 h 94"/>
                <a:gd name="T30" fmla="*/ 43 w 133"/>
                <a:gd name="T31" fmla="*/ 45 h 94"/>
                <a:gd name="T32" fmla="*/ 41 w 133"/>
                <a:gd name="T33" fmla="*/ 43 h 94"/>
                <a:gd name="T34" fmla="*/ 43 w 133"/>
                <a:gd name="T35" fmla="*/ 40 h 94"/>
                <a:gd name="T36" fmla="*/ 124 w 133"/>
                <a:gd name="T37" fmla="*/ 40 h 94"/>
                <a:gd name="T38" fmla="*/ 111 w 133"/>
                <a:gd name="T39" fmla="*/ 15 h 94"/>
                <a:gd name="T40" fmla="*/ 94 w 133"/>
                <a:gd name="T41" fmla="*/ 17 h 94"/>
                <a:gd name="T42" fmla="*/ 92 w 133"/>
                <a:gd name="T43" fmla="*/ 16 h 94"/>
                <a:gd name="T44" fmla="*/ 82 w 133"/>
                <a:gd name="T45" fmla="*/ 9 h 94"/>
                <a:gd name="T46" fmla="*/ 68 w 133"/>
                <a:gd name="T47" fmla="*/ 11 h 94"/>
                <a:gd name="T48" fmla="*/ 65 w 133"/>
                <a:gd name="T49" fmla="*/ 10 h 94"/>
                <a:gd name="T50" fmla="*/ 56 w 133"/>
                <a:gd name="T51" fmla="*/ 6 h 94"/>
                <a:gd name="T52" fmla="*/ 48 w 133"/>
                <a:gd name="T53" fmla="*/ 8 h 94"/>
                <a:gd name="T54" fmla="*/ 41 w 133"/>
                <a:gd name="T55" fmla="*/ 10 h 94"/>
                <a:gd name="T56" fmla="*/ 25 w 133"/>
                <a:gd name="T57" fmla="*/ 11 h 94"/>
                <a:gd name="T58" fmla="*/ 24 w 133"/>
                <a:gd name="T59" fmla="*/ 11 h 94"/>
                <a:gd name="T60" fmla="*/ 14 w 133"/>
                <a:gd name="T61" fmla="*/ 12 h 94"/>
                <a:gd name="T62" fmla="*/ 9 w 133"/>
                <a:gd name="T63" fmla="*/ 20 h 94"/>
                <a:gd name="T64" fmla="*/ 6 w 133"/>
                <a:gd name="T65" fmla="*/ 51 h 94"/>
                <a:gd name="T66" fmla="*/ 11 w 133"/>
                <a:gd name="T67" fmla="*/ 78 h 94"/>
                <a:gd name="T68" fmla="*/ 16 w 133"/>
                <a:gd name="T69" fmla="*/ 88 h 94"/>
                <a:gd name="T70" fmla="*/ 19 w 133"/>
                <a:gd name="T71" fmla="*/ 89 h 94"/>
                <a:gd name="T72" fmla="*/ 29 w 133"/>
                <a:gd name="T73" fmla="*/ 81 h 94"/>
                <a:gd name="T74" fmla="*/ 25 w 133"/>
                <a:gd name="T75" fmla="*/ 45 h 94"/>
                <a:gd name="T76" fmla="*/ 25 w 133"/>
                <a:gd name="T77" fmla="*/ 40 h 94"/>
                <a:gd name="T78" fmla="*/ 24 w 133"/>
                <a:gd name="T79" fmla="*/ 37 h 94"/>
                <a:gd name="T80" fmla="*/ 24 w 133"/>
                <a:gd name="T81" fmla="*/ 22 h 94"/>
                <a:gd name="T82" fmla="*/ 30 w 133"/>
                <a:gd name="T83" fmla="*/ 14 h 94"/>
                <a:gd name="T84" fmla="*/ 33 w 133"/>
                <a:gd name="T85" fmla="*/ 14 h 94"/>
                <a:gd name="T86" fmla="*/ 33 w 133"/>
                <a:gd name="T87" fmla="*/ 17 h 94"/>
                <a:gd name="T88" fmla="*/ 28 w 133"/>
                <a:gd name="T89" fmla="*/ 24 h 94"/>
                <a:gd name="T90" fmla="*/ 29 w 133"/>
                <a:gd name="T91" fmla="*/ 36 h 94"/>
                <a:gd name="T92" fmla="*/ 29 w 133"/>
                <a:gd name="T93" fmla="*/ 39 h 94"/>
                <a:gd name="T94" fmla="*/ 30 w 133"/>
                <a:gd name="T95" fmla="*/ 44 h 94"/>
                <a:gd name="T96" fmla="*/ 34 w 133"/>
                <a:gd name="T97" fmla="*/ 81 h 94"/>
                <a:gd name="T98" fmla="*/ 20 w 133"/>
                <a:gd name="T99" fmla="*/ 93 h 94"/>
                <a:gd name="T100" fmla="*/ 18 w 133"/>
                <a:gd name="T101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3" h="94">
                  <a:moveTo>
                    <a:pt x="18" y="93"/>
                  </a:moveTo>
                  <a:cubicBezTo>
                    <a:pt x="16" y="93"/>
                    <a:pt x="14" y="93"/>
                    <a:pt x="13" y="92"/>
                  </a:cubicBezTo>
                  <a:cubicBezTo>
                    <a:pt x="7" y="88"/>
                    <a:pt x="6" y="80"/>
                    <a:pt x="6" y="79"/>
                  </a:cubicBezTo>
                  <a:cubicBezTo>
                    <a:pt x="6" y="78"/>
                    <a:pt x="2" y="57"/>
                    <a:pt x="1" y="52"/>
                  </a:cubicBezTo>
                  <a:cubicBezTo>
                    <a:pt x="0" y="46"/>
                    <a:pt x="3" y="20"/>
                    <a:pt x="4" y="18"/>
                  </a:cubicBezTo>
                  <a:cubicBezTo>
                    <a:pt x="5" y="16"/>
                    <a:pt x="7" y="12"/>
                    <a:pt x="11" y="8"/>
                  </a:cubicBezTo>
                  <a:cubicBezTo>
                    <a:pt x="13" y="6"/>
                    <a:pt x="20" y="6"/>
                    <a:pt x="24" y="6"/>
                  </a:cubicBezTo>
                  <a:cubicBezTo>
                    <a:pt x="26" y="6"/>
                    <a:pt x="37" y="5"/>
                    <a:pt x="41" y="5"/>
                  </a:cubicBezTo>
                  <a:cubicBezTo>
                    <a:pt x="42" y="5"/>
                    <a:pt x="44" y="4"/>
                    <a:pt x="47" y="3"/>
                  </a:cubicBezTo>
                  <a:cubicBezTo>
                    <a:pt x="50" y="2"/>
                    <a:pt x="55" y="0"/>
                    <a:pt x="58" y="1"/>
                  </a:cubicBezTo>
                  <a:cubicBezTo>
                    <a:pt x="61" y="2"/>
                    <a:pt x="65" y="4"/>
                    <a:pt x="67" y="6"/>
                  </a:cubicBezTo>
                  <a:cubicBezTo>
                    <a:pt x="71" y="4"/>
                    <a:pt x="80" y="2"/>
                    <a:pt x="84" y="5"/>
                  </a:cubicBezTo>
                  <a:cubicBezTo>
                    <a:pt x="88" y="7"/>
                    <a:pt x="92" y="10"/>
                    <a:pt x="94" y="11"/>
                  </a:cubicBezTo>
                  <a:cubicBezTo>
                    <a:pt x="98" y="10"/>
                    <a:pt x="109" y="7"/>
                    <a:pt x="114" y="12"/>
                  </a:cubicBezTo>
                  <a:cubicBezTo>
                    <a:pt x="116" y="14"/>
                    <a:pt x="132" y="40"/>
                    <a:pt x="130" y="44"/>
                  </a:cubicBezTo>
                  <a:cubicBezTo>
                    <a:pt x="129" y="46"/>
                    <a:pt x="128" y="46"/>
                    <a:pt x="43" y="45"/>
                  </a:cubicBezTo>
                  <a:cubicBezTo>
                    <a:pt x="42" y="45"/>
                    <a:pt x="41" y="44"/>
                    <a:pt x="41" y="43"/>
                  </a:cubicBezTo>
                  <a:cubicBezTo>
                    <a:pt x="41" y="42"/>
                    <a:pt x="42" y="40"/>
                    <a:pt x="43" y="40"/>
                  </a:cubicBezTo>
                  <a:cubicBezTo>
                    <a:pt x="71" y="41"/>
                    <a:pt x="113" y="41"/>
                    <a:pt x="124" y="40"/>
                  </a:cubicBezTo>
                  <a:cubicBezTo>
                    <a:pt x="122" y="34"/>
                    <a:pt x="114" y="19"/>
                    <a:pt x="111" y="15"/>
                  </a:cubicBezTo>
                  <a:cubicBezTo>
                    <a:pt x="108" y="13"/>
                    <a:pt x="99" y="15"/>
                    <a:pt x="94" y="17"/>
                  </a:cubicBezTo>
                  <a:cubicBezTo>
                    <a:pt x="93" y="17"/>
                    <a:pt x="92" y="17"/>
                    <a:pt x="92" y="16"/>
                  </a:cubicBezTo>
                  <a:cubicBezTo>
                    <a:pt x="92" y="16"/>
                    <a:pt x="86" y="12"/>
                    <a:pt x="82" y="9"/>
                  </a:cubicBezTo>
                  <a:cubicBezTo>
                    <a:pt x="79" y="8"/>
                    <a:pt x="72" y="9"/>
                    <a:pt x="68" y="11"/>
                  </a:cubicBezTo>
                  <a:cubicBezTo>
                    <a:pt x="67" y="11"/>
                    <a:pt x="66" y="11"/>
                    <a:pt x="65" y="10"/>
                  </a:cubicBezTo>
                  <a:cubicBezTo>
                    <a:pt x="65" y="10"/>
                    <a:pt x="60" y="7"/>
                    <a:pt x="56" y="6"/>
                  </a:cubicBezTo>
                  <a:cubicBezTo>
                    <a:pt x="55" y="5"/>
                    <a:pt x="51" y="7"/>
                    <a:pt x="48" y="8"/>
                  </a:cubicBezTo>
                  <a:cubicBezTo>
                    <a:pt x="45" y="9"/>
                    <a:pt x="43" y="10"/>
                    <a:pt x="41" y="10"/>
                  </a:cubicBezTo>
                  <a:cubicBezTo>
                    <a:pt x="38" y="10"/>
                    <a:pt x="28" y="11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0" y="11"/>
                    <a:pt x="16" y="11"/>
                    <a:pt x="14" y="12"/>
                  </a:cubicBezTo>
                  <a:cubicBezTo>
                    <a:pt x="11" y="15"/>
                    <a:pt x="10" y="18"/>
                    <a:pt x="9" y="20"/>
                  </a:cubicBezTo>
                  <a:cubicBezTo>
                    <a:pt x="8" y="22"/>
                    <a:pt x="5" y="46"/>
                    <a:pt x="6" y="51"/>
                  </a:cubicBezTo>
                  <a:cubicBezTo>
                    <a:pt x="7" y="57"/>
                    <a:pt x="11" y="78"/>
                    <a:pt x="11" y="78"/>
                  </a:cubicBezTo>
                  <a:cubicBezTo>
                    <a:pt x="11" y="80"/>
                    <a:pt x="13" y="86"/>
                    <a:pt x="16" y="88"/>
                  </a:cubicBezTo>
                  <a:cubicBezTo>
                    <a:pt x="17" y="89"/>
                    <a:pt x="18" y="89"/>
                    <a:pt x="19" y="89"/>
                  </a:cubicBezTo>
                  <a:cubicBezTo>
                    <a:pt x="26" y="87"/>
                    <a:pt x="29" y="84"/>
                    <a:pt x="29" y="81"/>
                  </a:cubicBezTo>
                  <a:cubicBezTo>
                    <a:pt x="30" y="78"/>
                    <a:pt x="26" y="54"/>
                    <a:pt x="25" y="45"/>
                  </a:cubicBezTo>
                  <a:cubicBezTo>
                    <a:pt x="25" y="43"/>
                    <a:pt x="25" y="40"/>
                    <a:pt x="25" y="40"/>
                  </a:cubicBezTo>
                  <a:cubicBezTo>
                    <a:pt x="25" y="39"/>
                    <a:pt x="24" y="38"/>
                    <a:pt x="24" y="37"/>
                  </a:cubicBezTo>
                  <a:cubicBezTo>
                    <a:pt x="23" y="30"/>
                    <a:pt x="23" y="25"/>
                    <a:pt x="24" y="22"/>
                  </a:cubicBezTo>
                  <a:cubicBezTo>
                    <a:pt x="25" y="19"/>
                    <a:pt x="29" y="14"/>
                    <a:pt x="30" y="14"/>
                  </a:cubicBezTo>
                  <a:cubicBezTo>
                    <a:pt x="30" y="13"/>
                    <a:pt x="32" y="13"/>
                    <a:pt x="33" y="14"/>
                  </a:cubicBezTo>
                  <a:cubicBezTo>
                    <a:pt x="34" y="14"/>
                    <a:pt x="34" y="16"/>
                    <a:pt x="33" y="17"/>
                  </a:cubicBezTo>
                  <a:cubicBezTo>
                    <a:pt x="32" y="18"/>
                    <a:pt x="29" y="22"/>
                    <a:pt x="28" y="24"/>
                  </a:cubicBezTo>
                  <a:cubicBezTo>
                    <a:pt x="28" y="26"/>
                    <a:pt x="28" y="32"/>
                    <a:pt x="29" y="36"/>
                  </a:cubicBezTo>
                  <a:cubicBezTo>
                    <a:pt x="29" y="37"/>
                    <a:pt x="29" y="38"/>
                    <a:pt x="29" y="39"/>
                  </a:cubicBezTo>
                  <a:cubicBezTo>
                    <a:pt x="29" y="40"/>
                    <a:pt x="30" y="42"/>
                    <a:pt x="30" y="44"/>
                  </a:cubicBezTo>
                  <a:cubicBezTo>
                    <a:pt x="33" y="65"/>
                    <a:pt x="35" y="78"/>
                    <a:pt x="34" y="81"/>
                  </a:cubicBezTo>
                  <a:cubicBezTo>
                    <a:pt x="34" y="84"/>
                    <a:pt x="33" y="91"/>
                    <a:pt x="20" y="93"/>
                  </a:cubicBezTo>
                  <a:cubicBezTo>
                    <a:pt x="19" y="93"/>
                    <a:pt x="19" y="93"/>
                    <a:pt x="18" y="93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0" name="ï$1idè"/>
            <p:cNvSpPr/>
            <p:nvPr/>
          </p:nvSpPr>
          <p:spPr bwMode="auto">
            <a:xfrm>
              <a:off x="6959678" y="2202302"/>
              <a:ext cx="76800" cy="190959"/>
            </a:xfrm>
            <a:custGeom>
              <a:avLst/>
              <a:gdLst>
                <a:gd name="T0" fmla="*/ 28 w 35"/>
                <a:gd name="T1" fmla="*/ 4 h 87"/>
                <a:gd name="T2" fmla="*/ 29 w 35"/>
                <a:gd name="T3" fmla="*/ 26 h 87"/>
                <a:gd name="T4" fmla="*/ 32 w 35"/>
                <a:gd name="T5" fmla="*/ 49 h 87"/>
                <a:gd name="T6" fmla="*/ 33 w 35"/>
                <a:gd name="T7" fmla="*/ 73 h 87"/>
                <a:gd name="T8" fmla="*/ 28 w 35"/>
                <a:gd name="T9" fmla="*/ 85 h 87"/>
                <a:gd name="T10" fmla="*/ 16 w 35"/>
                <a:gd name="T11" fmla="*/ 81 h 87"/>
                <a:gd name="T12" fmla="*/ 8 w 35"/>
                <a:gd name="T13" fmla="*/ 64 h 87"/>
                <a:gd name="T14" fmla="*/ 3 w 35"/>
                <a:gd name="T15" fmla="*/ 27 h 87"/>
                <a:gd name="T16" fmla="*/ 1 w 35"/>
                <a:gd name="T17" fmla="*/ 9 h 87"/>
                <a:gd name="T18" fmla="*/ 11 w 35"/>
                <a:gd name="T19" fmla="*/ 0 h 87"/>
                <a:gd name="T20" fmla="*/ 28 w 35"/>
                <a:gd name="T21" fmla="*/ 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7">
                  <a:moveTo>
                    <a:pt x="28" y="4"/>
                  </a:moveTo>
                  <a:cubicBezTo>
                    <a:pt x="28" y="4"/>
                    <a:pt x="29" y="23"/>
                    <a:pt x="29" y="26"/>
                  </a:cubicBezTo>
                  <a:cubicBezTo>
                    <a:pt x="29" y="30"/>
                    <a:pt x="32" y="46"/>
                    <a:pt x="32" y="49"/>
                  </a:cubicBezTo>
                  <a:cubicBezTo>
                    <a:pt x="32" y="52"/>
                    <a:pt x="33" y="70"/>
                    <a:pt x="33" y="73"/>
                  </a:cubicBezTo>
                  <a:cubicBezTo>
                    <a:pt x="34" y="76"/>
                    <a:pt x="32" y="84"/>
                    <a:pt x="28" y="85"/>
                  </a:cubicBezTo>
                  <a:cubicBezTo>
                    <a:pt x="24" y="86"/>
                    <a:pt x="19" y="84"/>
                    <a:pt x="16" y="81"/>
                  </a:cubicBezTo>
                  <a:cubicBezTo>
                    <a:pt x="13" y="79"/>
                    <a:pt x="8" y="66"/>
                    <a:pt x="8" y="64"/>
                  </a:cubicBezTo>
                  <a:cubicBezTo>
                    <a:pt x="9" y="61"/>
                    <a:pt x="3" y="29"/>
                    <a:pt x="3" y="27"/>
                  </a:cubicBezTo>
                  <a:cubicBezTo>
                    <a:pt x="3" y="24"/>
                    <a:pt x="0" y="11"/>
                    <a:pt x="1" y="9"/>
                  </a:cubicBezTo>
                  <a:cubicBezTo>
                    <a:pt x="3" y="1"/>
                    <a:pt x="11" y="0"/>
                    <a:pt x="11" y="0"/>
                  </a:cubicBezTo>
                  <a:lnTo>
                    <a:pt x="28" y="4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81" name="îşļíḋé"/>
            <p:cNvSpPr/>
            <p:nvPr/>
          </p:nvSpPr>
          <p:spPr bwMode="auto">
            <a:xfrm>
              <a:off x="6959678" y="2192755"/>
              <a:ext cx="86397" cy="200504"/>
            </a:xfrm>
            <a:custGeom>
              <a:avLst/>
              <a:gdLst>
                <a:gd name="T0" fmla="*/ 27 w 39"/>
                <a:gd name="T1" fmla="*/ 90 h 91"/>
                <a:gd name="T2" fmla="*/ 16 w 39"/>
                <a:gd name="T3" fmla="*/ 86 h 91"/>
                <a:gd name="T4" fmla="*/ 8 w 39"/>
                <a:gd name="T5" fmla="*/ 66 h 91"/>
                <a:gd name="T6" fmla="*/ 5 w 39"/>
                <a:gd name="T7" fmla="*/ 42 h 91"/>
                <a:gd name="T8" fmla="*/ 3 w 39"/>
                <a:gd name="T9" fmla="*/ 30 h 91"/>
                <a:gd name="T10" fmla="*/ 2 w 39"/>
                <a:gd name="T11" fmla="*/ 24 h 91"/>
                <a:gd name="T12" fmla="*/ 1 w 39"/>
                <a:gd name="T13" fmla="*/ 11 h 91"/>
                <a:gd name="T14" fmla="*/ 13 w 39"/>
                <a:gd name="T15" fmla="*/ 0 h 91"/>
                <a:gd name="T16" fmla="*/ 15 w 39"/>
                <a:gd name="T17" fmla="*/ 2 h 91"/>
                <a:gd name="T18" fmla="*/ 13 w 39"/>
                <a:gd name="T19" fmla="*/ 5 h 91"/>
                <a:gd name="T20" fmla="*/ 5 w 39"/>
                <a:gd name="T21" fmla="*/ 12 h 91"/>
                <a:gd name="T22" fmla="*/ 7 w 39"/>
                <a:gd name="T23" fmla="*/ 23 h 91"/>
                <a:gd name="T24" fmla="*/ 8 w 39"/>
                <a:gd name="T25" fmla="*/ 30 h 91"/>
                <a:gd name="T26" fmla="*/ 9 w 39"/>
                <a:gd name="T27" fmla="*/ 42 h 91"/>
                <a:gd name="T28" fmla="*/ 13 w 39"/>
                <a:gd name="T29" fmla="*/ 67 h 91"/>
                <a:gd name="T30" fmla="*/ 19 w 39"/>
                <a:gd name="T31" fmla="*/ 82 h 91"/>
                <a:gd name="T32" fmla="*/ 29 w 39"/>
                <a:gd name="T33" fmla="*/ 85 h 91"/>
                <a:gd name="T34" fmla="*/ 33 w 39"/>
                <a:gd name="T35" fmla="*/ 76 h 91"/>
                <a:gd name="T36" fmla="*/ 31 w 39"/>
                <a:gd name="T37" fmla="*/ 52 h 91"/>
                <a:gd name="T38" fmla="*/ 29 w 39"/>
                <a:gd name="T39" fmla="*/ 39 h 91"/>
                <a:gd name="T40" fmla="*/ 28 w 39"/>
                <a:gd name="T41" fmla="*/ 29 h 91"/>
                <a:gd name="T42" fmla="*/ 27 w 39"/>
                <a:gd name="T43" fmla="*/ 7 h 91"/>
                <a:gd name="T44" fmla="*/ 29 w 39"/>
                <a:gd name="T45" fmla="*/ 4 h 91"/>
                <a:gd name="T46" fmla="*/ 32 w 39"/>
                <a:gd name="T47" fmla="*/ 7 h 91"/>
                <a:gd name="T48" fmla="*/ 33 w 39"/>
                <a:gd name="T49" fmla="*/ 29 h 91"/>
                <a:gd name="T50" fmla="*/ 34 w 39"/>
                <a:gd name="T51" fmla="*/ 39 h 91"/>
                <a:gd name="T52" fmla="*/ 36 w 39"/>
                <a:gd name="T53" fmla="*/ 52 h 91"/>
                <a:gd name="T54" fmla="*/ 38 w 39"/>
                <a:gd name="T55" fmla="*/ 75 h 91"/>
                <a:gd name="T56" fmla="*/ 30 w 39"/>
                <a:gd name="T57" fmla="*/ 90 h 91"/>
                <a:gd name="T58" fmla="*/ 27 w 39"/>
                <a:gd name="T5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91">
                  <a:moveTo>
                    <a:pt x="27" y="90"/>
                  </a:moveTo>
                  <a:cubicBezTo>
                    <a:pt x="23" y="90"/>
                    <a:pt x="19" y="88"/>
                    <a:pt x="16" y="86"/>
                  </a:cubicBezTo>
                  <a:cubicBezTo>
                    <a:pt x="13" y="83"/>
                    <a:pt x="7" y="69"/>
                    <a:pt x="8" y="66"/>
                  </a:cubicBezTo>
                  <a:cubicBezTo>
                    <a:pt x="8" y="64"/>
                    <a:pt x="6" y="51"/>
                    <a:pt x="5" y="42"/>
                  </a:cubicBezTo>
                  <a:cubicBezTo>
                    <a:pt x="4" y="34"/>
                    <a:pt x="3" y="31"/>
                    <a:pt x="3" y="30"/>
                  </a:cubicBezTo>
                  <a:cubicBezTo>
                    <a:pt x="3" y="29"/>
                    <a:pt x="3" y="26"/>
                    <a:pt x="2" y="24"/>
                  </a:cubicBezTo>
                  <a:cubicBezTo>
                    <a:pt x="1" y="16"/>
                    <a:pt x="0" y="12"/>
                    <a:pt x="1" y="11"/>
                  </a:cubicBezTo>
                  <a:cubicBezTo>
                    <a:pt x="3" y="1"/>
                    <a:pt x="12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6" y="3"/>
                    <a:pt x="15" y="5"/>
                    <a:pt x="13" y="5"/>
                  </a:cubicBezTo>
                  <a:cubicBezTo>
                    <a:pt x="13" y="5"/>
                    <a:pt x="7" y="6"/>
                    <a:pt x="5" y="12"/>
                  </a:cubicBezTo>
                  <a:cubicBezTo>
                    <a:pt x="5" y="13"/>
                    <a:pt x="6" y="20"/>
                    <a:pt x="7" y="23"/>
                  </a:cubicBezTo>
                  <a:cubicBezTo>
                    <a:pt x="7" y="27"/>
                    <a:pt x="8" y="29"/>
                    <a:pt x="8" y="30"/>
                  </a:cubicBezTo>
                  <a:cubicBezTo>
                    <a:pt x="8" y="31"/>
                    <a:pt x="9" y="37"/>
                    <a:pt x="9" y="42"/>
                  </a:cubicBezTo>
                  <a:cubicBezTo>
                    <a:pt x="13" y="60"/>
                    <a:pt x="13" y="65"/>
                    <a:pt x="13" y="67"/>
                  </a:cubicBezTo>
                  <a:cubicBezTo>
                    <a:pt x="13" y="69"/>
                    <a:pt x="17" y="80"/>
                    <a:pt x="19" y="82"/>
                  </a:cubicBezTo>
                  <a:cubicBezTo>
                    <a:pt x="22" y="85"/>
                    <a:pt x="26" y="86"/>
                    <a:pt x="29" y="85"/>
                  </a:cubicBezTo>
                  <a:cubicBezTo>
                    <a:pt x="31" y="85"/>
                    <a:pt x="33" y="79"/>
                    <a:pt x="33" y="76"/>
                  </a:cubicBezTo>
                  <a:cubicBezTo>
                    <a:pt x="32" y="73"/>
                    <a:pt x="31" y="54"/>
                    <a:pt x="31" y="52"/>
                  </a:cubicBezTo>
                  <a:cubicBezTo>
                    <a:pt x="31" y="50"/>
                    <a:pt x="30" y="44"/>
                    <a:pt x="29" y="39"/>
                  </a:cubicBezTo>
                  <a:cubicBezTo>
                    <a:pt x="29" y="35"/>
                    <a:pt x="28" y="31"/>
                    <a:pt x="28" y="29"/>
                  </a:cubicBezTo>
                  <a:cubicBezTo>
                    <a:pt x="28" y="26"/>
                    <a:pt x="27" y="7"/>
                    <a:pt x="27" y="7"/>
                  </a:cubicBezTo>
                  <a:cubicBezTo>
                    <a:pt x="27" y="5"/>
                    <a:pt x="28" y="4"/>
                    <a:pt x="29" y="4"/>
                  </a:cubicBezTo>
                  <a:cubicBezTo>
                    <a:pt x="30" y="4"/>
                    <a:pt x="32" y="5"/>
                    <a:pt x="32" y="7"/>
                  </a:cubicBezTo>
                  <a:cubicBezTo>
                    <a:pt x="32" y="7"/>
                    <a:pt x="33" y="25"/>
                    <a:pt x="33" y="29"/>
                  </a:cubicBezTo>
                  <a:cubicBezTo>
                    <a:pt x="33" y="31"/>
                    <a:pt x="34" y="35"/>
                    <a:pt x="34" y="39"/>
                  </a:cubicBezTo>
                  <a:cubicBezTo>
                    <a:pt x="35" y="45"/>
                    <a:pt x="36" y="50"/>
                    <a:pt x="36" y="52"/>
                  </a:cubicBezTo>
                  <a:cubicBezTo>
                    <a:pt x="36" y="54"/>
                    <a:pt x="37" y="73"/>
                    <a:pt x="38" y="75"/>
                  </a:cubicBezTo>
                  <a:cubicBezTo>
                    <a:pt x="38" y="80"/>
                    <a:pt x="36" y="88"/>
                    <a:pt x="30" y="90"/>
                  </a:cubicBezTo>
                  <a:cubicBezTo>
                    <a:pt x="29" y="90"/>
                    <a:pt x="28" y="90"/>
                    <a:pt x="27" y="90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2" name="iş1îďé"/>
            <p:cNvSpPr/>
            <p:nvPr/>
          </p:nvSpPr>
          <p:spPr bwMode="auto">
            <a:xfrm>
              <a:off x="7017278" y="2211850"/>
              <a:ext cx="67197" cy="181408"/>
            </a:xfrm>
            <a:custGeom>
              <a:avLst/>
              <a:gdLst>
                <a:gd name="T0" fmla="*/ 31 w 32"/>
                <a:gd name="T1" fmla="*/ 3 h 82"/>
                <a:gd name="T2" fmla="*/ 28 w 32"/>
                <a:gd name="T3" fmla="*/ 28 h 82"/>
                <a:gd name="T4" fmla="*/ 29 w 32"/>
                <a:gd name="T5" fmla="*/ 54 h 82"/>
                <a:gd name="T6" fmla="*/ 28 w 32"/>
                <a:gd name="T7" fmla="*/ 73 h 82"/>
                <a:gd name="T8" fmla="*/ 12 w 32"/>
                <a:gd name="T9" fmla="*/ 78 h 82"/>
                <a:gd name="T10" fmla="*/ 6 w 32"/>
                <a:gd name="T11" fmla="*/ 51 h 82"/>
                <a:gd name="T12" fmla="*/ 2 w 32"/>
                <a:gd name="T13" fmla="*/ 19 h 82"/>
                <a:gd name="T14" fmla="*/ 5 w 32"/>
                <a:gd name="T15" fmla="*/ 0 h 82"/>
                <a:gd name="T16" fmla="*/ 31 w 32"/>
                <a:gd name="T17" fmla="*/ 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2">
                  <a:moveTo>
                    <a:pt x="31" y="3"/>
                  </a:moveTo>
                  <a:cubicBezTo>
                    <a:pt x="31" y="3"/>
                    <a:pt x="26" y="22"/>
                    <a:pt x="28" y="28"/>
                  </a:cubicBezTo>
                  <a:cubicBezTo>
                    <a:pt x="29" y="31"/>
                    <a:pt x="28" y="49"/>
                    <a:pt x="29" y="54"/>
                  </a:cubicBezTo>
                  <a:cubicBezTo>
                    <a:pt x="31" y="57"/>
                    <a:pt x="30" y="70"/>
                    <a:pt x="28" y="73"/>
                  </a:cubicBezTo>
                  <a:cubicBezTo>
                    <a:pt x="27" y="77"/>
                    <a:pt x="16" y="81"/>
                    <a:pt x="12" y="78"/>
                  </a:cubicBezTo>
                  <a:cubicBezTo>
                    <a:pt x="7" y="74"/>
                    <a:pt x="7" y="56"/>
                    <a:pt x="6" y="51"/>
                  </a:cubicBezTo>
                  <a:cubicBezTo>
                    <a:pt x="5" y="46"/>
                    <a:pt x="3" y="23"/>
                    <a:pt x="2" y="19"/>
                  </a:cubicBezTo>
                  <a:cubicBezTo>
                    <a:pt x="0" y="4"/>
                    <a:pt x="5" y="0"/>
                    <a:pt x="5" y="0"/>
                  </a:cubicBezTo>
                  <a:lnTo>
                    <a:pt x="31" y="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83" name="íślïḑe"/>
            <p:cNvSpPr/>
            <p:nvPr/>
          </p:nvSpPr>
          <p:spPr bwMode="auto">
            <a:xfrm>
              <a:off x="7017278" y="2202295"/>
              <a:ext cx="76800" cy="181414"/>
            </a:xfrm>
            <a:custGeom>
              <a:avLst/>
              <a:gdLst>
                <a:gd name="T0" fmla="*/ 18 w 36"/>
                <a:gd name="T1" fmla="*/ 84 h 85"/>
                <a:gd name="T2" fmla="*/ 12 w 36"/>
                <a:gd name="T3" fmla="*/ 82 h 85"/>
                <a:gd name="T4" fmla="*/ 6 w 36"/>
                <a:gd name="T5" fmla="*/ 61 h 85"/>
                <a:gd name="T6" fmla="*/ 6 w 36"/>
                <a:gd name="T7" fmla="*/ 54 h 85"/>
                <a:gd name="T8" fmla="*/ 2 w 36"/>
                <a:gd name="T9" fmla="*/ 22 h 85"/>
                <a:gd name="T10" fmla="*/ 5 w 36"/>
                <a:gd name="T11" fmla="*/ 1 h 85"/>
                <a:gd name="T12" fmla="*/ 9 w 36"/>
                <a:gd name="T13" fmla="*/ 1 h 85"/>
                <a:gd name="T14" fmla="*/ 9 w 36"/>
                <a:gd name="T15" fmla="*/ 4 h 85"/>
                <a:gd name="T16" fmla="*/ 6 w 36"/>
                <a:gd name="T17" fmla="*/ 21 h 85"/>
                <a:gd name="T18" fmla="*/ 11 w 36"/>
                <a:gd name="T19" fmla="*/ 53 h 85"/>
                <a:gd name="T20" fmla="*/ 12 w 36"/>
                <a:gd name="T21" fmla="*/ 61 h 85"/>
                <a:gd name="T22" fmla="*/ 15 w 36"/>
                <a:gd name="T23" fmla="*/ 79 h 85"/>
                <a:gd name="T24" fmla="*/ 21 w 36"/>
                <a:gd name="T25" fmla="*/ 79 h 85"/>
                <a:gd name="T26" fmla="*/ 28 w 36"/>
                <a:gd name="T27" fmla="*/ 75 h 85"/>
                <a:gd name="T28" fmla="*/ 28 w 36"/>
                <a:gd name="T29" fmla="*/ 56 h 85"/>
                <a:gd name="T30" fmla="*/ 28 w 36"/>
                <a:gd name="T31" fmla="*/ 43 h 85"/>
                <a:gd name="T32" fmla="*/ 27 w 36"/>
                <a:gd name="T33" fmla="*/ 31 h 85"/>
                <a:gd name="T34" fmla="*/ 30 w 36"/>
                <a:gd name="T35" fmla="*/ 5 h 85"/>
                <a:gd name="T36" fmla="*/ 33 w 36"/>
                <a:gd name="T37" fmla="*/ 3 h 85"/>
                <a:gd name="T38" fmla="*/ 35 w 36"/>
                <a:gd name="T39" fmla="*/ 6 h 85"/>
                <a:gd name="T40" fmla="*/ 31 w 36"/>
                <a:gd name="T41" fmla="*/ 29 h 85"/>
                <a:gd name="T42" fmla="*/ 33 w 36"/>
                <a:gd name="T43" fmla="*/ 43 h 85"/>
                <a:gd name="T44" fmla="*/ 33 w 36"/>
                <a:gd name="T45" fmla="*/ 55 h 85"/>
                <a:gd name="T46" fmla="*/ 32 w 36"/>
                <a:gd name="T47" fmla="*/ 77 h 85"/>
                <a:gd name="T48" fmla="*/ 22 w 36"/>
                <a:gd name="T49" fmla="*/ 83 h 85"/>
                <a:gd name="T50" fmla="*/ 18 w 36"/>
                <a:gd name="T51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85">
                  <a:moveTo>
                    <a:pt x="18" y="84"/>
                  </a:moveTo>
                  <a:cubicBezTo>
                    <a:pt x="15" y="84"/>
                    <a:pt x="14" y="83"/>
                    <a:pt x="12" y="82"/>
                  </a:cubicBezTo>
                  <a:cubicBezTo>
                    <a:pt x="9" y="80"/>
                    <a:pt x="7" y="72"/>
                    <a:pt x="6" y="61"/>
                  </a:cubicBezTo>
                  <a:cubicBezTo>
                    <a:pt x="6" y="58"/>
                    <a:pt x="6" y="55"/>
                    <a:pt x="6" y="54"/>
                  </a:cubicBezTo>
                  <a:cubicBezTo>
                    <a:pt x="4" y="48"/>
                    <a:pt x="2" y="25"/>
                    <a:pt x="2" y="22"/>
                  </a:cubicBezTo>
                  <a:cubicBezTo>
                    <a:pt x="0" y="7"/>
                    <a:pt x="5" y="2"/>
                    <a:pt x="5" y="1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9" y="2"/>
                    <a:pt x="10" y="3"/>
                    <a:pt x="9" y="4"/>
                  </a:cubicBezTo>
                  <a:cubicBezTo>
                    <a:pt x="9" y="4"/>
                    <a:pt x="5" y="8"/>
                    <a:pt x="6" y="21"/>
                  </a:cubicBezTo>
                  <a:cubicBezTo>
                    <a:pt x="7" y="26"/>
                    <a:pt x="9" y="48"/>
                    <a:pt x="11" y="53"/>
                  </a:cubicBezTo>
                  <a:cubicBezTo>
                    <a:pt x="11" y="55"/>
                    <a:pt x="11" y="57"/>
                    <a:pt x="12" y="61"/>
                  </a:cubicBezTo>
                  <a:cubicBezTo>
                    <a:pt x="12" y="66"/>
                    <a:pt x="13" y="77"/>
                    <a:pt x="15" y="79"/>
                  </a:cubicBezTo>
                  <a:cubicBezTo>
                    <a:pt x="16" y="79"/>
                    <a:pt x="18" y="79"/>
                    <a:pt x="21" y="79"/>
                  </a:cubicBezTo>
                  <a:cubicBezTo>
                    <a:pt x="25" y="78"/>
                    <a:pt x="27" y="76"/>
                    <a:pt x="28" y="75"/>
                  </a:cubicBezTo>
                  <a:cubicBezTo>
                    <a:pt x="29" y="72"/>
                    <a:pt x="29" y="60"/>
                    <a:pt x="28" y="56"/>
                  </a:cubicBezTo>
                  <a:cubicBezTo>
                    <a:pt x="28" y="55"/>
                    <a:pt x="28" y="50"/>
                    <a:pt x="28" y="43"/>
                  </a:cubicBezTo>
                  <a:cubicBezTo>
                    <a:pt x="27" y="39"/>
                    <a:pt x="27" y="32"/>
                    <a:pt x="27" y="31"/>
                  </a:cubicBezTo>
                  <a:cubicBezTo>
                    <a:pt x="25" y="25"/>
                    <a:pt x="29" y="8"/>
                    <a:pt x="30" y="5"/>
                  </a:cubicBezTo>
                  <a:cubicBezTo>
                    <a:pt x="30" y="4"/>
                    <a:pt x="32" y="3"/>
                    <a:pt x="33" y="3"/>
                  </a:cubicBezTo>
                  <a:cubicBezTo>
                    <a:pt x="34" y="4"/>
                    <a:pt x="35" y="5"/>
                    <a:pt x="35" y="6"/>
                  </a:cubicBezTo>
                  <a:cubicBezTo>
                    <a:pt x="33" y="13"/>
                    <a:pt x="30" y="26"/>
                    <a:pt x="31" y="29"/>
                  </a:cubicBezTo>
                  <a:cubicBezTo>
                    <a:pt x="32" y="31"/>
                    <a:pt x="32" y="36"/>
                    <a:pt x="33" y="43"/>
                  </a:cubicBezTo>
                  <a:cubicBezTo>
                    <a:pt x="33" y="48"/>
                    <a:pt x="33" y="54"/>
                    <a:pt x="33" y="55"/>
                  </a:cubicBezTo>
                  <a:cubicBezTo>
                    <a:pt x="34" y="59"/>
                    <a:pt x="34" y="72"/>
                    <a:pt x="32" y="77"/>
                  </a:cubicBezTo>
                  <a:cubicBezTo>
                    <a:pt x="31" y="80"/>
                    <a:pt x="26" y="82"/>
                    <a:pt x="22" y="83"/>
                  </a:cubicBezTo>
                  <a:cubicBezTo>
                    <a:pt x="21" y="84"/>
                    <a:pt x="19" y="84"/>
                    <a:pt x="18" y="84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4" name="ïṣļiḓé"/>
            <p:cNvSpPr/>
            <p:nvPr/>
          </p:nvSpPr>
          <p:spPr bwMode="auto">
            <a:xfrm>
              <a:off x="7074879" y="2211846"/>
              <a:ext cx="67197" cy="133670"/>
            </a:xfrm>
            <a:custGeom>
              <a:avLst/>
              <a:gdLst>
                <a:gd name="T0" fmla="*/ 10 w 33"/>
                <a:gd name="T1" fmla="*/ 0 h 60"/>
                <a:gd name="T2" fmla="*/ 32 w 33"/>
                <a:gd name="T3" fmla="*/ 10 h 60"/>
                <a:gd name="T4" fmla="*/ 24 w 33"/>
                <a:gd name="T5" fmla="*/ 21 h 60"/>
                <a:gd name="T6" fmla="*/ 17 w 33"/>
                <a:gd name="T7" fmla="*/ 35 h 60"/>
                <a:gd name="T8" fmla="*/ 16 w 33"/>
                <a:gd name="T9" fmla="*/ 53 h 60"/>
                <a:gd name="T10" fmla="*/ 6 w 33"/>
                <a:gd name="T11" fmla="*/ 58 h 60"/>
                <a:gd name="T12" fmla="*/ 0 w 33"/>
                <a:gd name="T13" fmla="*/ 40 h 60"/>
                <a:gd name="T14" fmla="*/ 2 w 33"/>
                <a:gd name="T15" fmla="*/ 13 h 60"/>
                <a:gd name="T16" fmla="*/ 10 w 33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0">
                  <a:moveTo>
                    <a:pt x="10" y="0"/>
                  </a:moveTo>
                  <a:lnTo>
                    <a:pt x="32" y="10"/>
                  </a:lnTo>
                  <a:cubicBezTo>
                    <a:pt x="31" y="16"/>
                    <a:pt x="25" y="19"/>
                    <a:pt x="24" y="21"/>
                  </a:cubicBezTo>
                  <a:cubicBezTo>
                    <a:pt x="23" y="23"/>
                    <a:pt x="17" y="35"/>
                    <a:pt x="17" y="35"/>
                  </a:cubicBezTo>
                  <a:cubicBezTo>
                    <a:pt x="17" y="35"/>
                    <a:pt x="18" y="49"/>
                    <a:pt x="16" y="53"/>
                  </a:cubicBezTo>
                  <a:cubicBezTo>
                    <a:pt x="14" y="57"/>
                    <a:pt x="8" y="59"/>
                    <a:pt x="6" y="58"/>
                  </a:cubicBezTo>
                  <a:cubicBezTo>
                    <a:pt x="4" y="56"/>
                    <a:pt x="0" y="42"/>
                    <a:pt x="0" y="40"/>
                  </a:cubicBezTo>
                  <a:cubicBezTo>
                    <a:pt x="0" y="37"/>
                    <a:pt x="2" y="14"/>
                    <a:pt x="2" y="13"/>
                  </a:cubicBezTo>
                  <a:cubicBezTo>
                    <a:pt x="2" y="12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85" name="íSlîḓé"/>
            <p:cNvSpPr/>
            <p:nvPr/>
          </p:nvSpPr>
          <p:spPr bwMode="auto">
            <a:xfrm>
              <a:off x="7074882" y="2211848"/>
              <a:ext cx="86397" cy="143215"/>
            </a:xfrm>
            <a:custGeom>
              <a:avLst/>
              <a:gdLst>
                <a:gd name="T0" fmla="*/ 10 w 39"/>
                <a:gd name="T1" fmla="*/ 64 h 65"/>
                <a:gd name="T2" fmla="*/ 7 w 39"/>
                <a:gd name="T3" fmla="*/ 63 h 65"/>
                <a:gd name="T4" fmla="*/ 0 w 39"/>
                <a:gd name="T5" fmla="*/ 43 h 65"/>
                <a:gd name="T6" fmla="*/ 3 w 39"/>
                <a:gd name="T7" fmla="*/ 15 h 65"/>
                <a:gd name="T8" fmla="*/ 11 w 39"/>
                <a:gd name="T9" fmla="*/ 2 h 65"/>
                <a:gd name="T10" fmla="*/ 14 w 39"/>
                <a:gd name="T11" fmla="*/ 1 h 65"/>
                <a:gd name="T12" fmla="*/ 15 w 39"/>
                <a:gd name="T13" fmla="*/ 4 h 65"/>
                <a:gd name="T14" fmla="*/ 7 w 39"/>
                <a:gd name="T15" fmla="*/ 17 h 65"/>
                <a:gd name="T16" fmla="*/ 5 w 39"/>
                <a:gd name="T17" fmla="*/ 43 h 65"/>
                <a:gd name="T18" fmla="*/ 10 w 39"/>
                <a:gd name="T19" fmla="*/ 59 h 65"/>
                <a:gd name="T20" fmla="*/ 17 w 39"/>
                <a:gd name="T21" fmla="*/ 55 h 65"/>
                <a:gd name="T22" fmla="*/ 18 w 39"/>
                <a:gd name="T23" fmla="*/ 38 h 65"/>
                <a:gd name="T24" fmla="*/ 18 w 39"/>
                <a:gd name="T25" fmla="*/ 37 h 65"/>
                <a:gd name="T26" fmla="*/ 25 w 39"/>
                <a:gd name="T27" fmla="*/ 23 h 65"/>
                <a:gd name="T28" fmla="*/ 27 w 39"/>
                <a:gd name="T29" fmla="*/ 20 h 65"/>
                <a:gd name="T30" fmla="*/ 32 w 39"/>
                <a:gd name="T31" fmla="*/ 13 h 65"/>
                <a:gd name="T32" fmla="*/ 36 w 39"/>
                <a:gd name="T33" fmla="*/ 11 h 65"/>
                <a:gd name="T34" fmla="*/ 37 w 39"/>
                <a:gd name="T35" fmla="*/ 14 h 65"/>
                <a:gd name="T36" fmla="*/ 31 w 39"/>
                <a:gd name="T37" fmla="*/ 23 h 65"/>
                <a:gd name="T38" fmla="*/ 30 w 39"/>
                <a:gd name="T39" fmla="*/ 25 h 65"/>
                <a:gd name="T40" fmla="*/ 22 w 39"/>
                <a:gd name="T41" fmla="*/ 39 h 65"/>
                <a:gd name="T42" fmla="*/ 21 w 39"/>
                <a:gd name="T43" fmla="*/ 57 h 65"/>
                <a:gd name="T44" fmla="*/ 12 w 39"/>
                <a:gd name="T45" fmla="*/ 64 h 65"/>
                <a:gd name="T46" fmla="*/ 10 w 39"/>
                <a:gd name="T4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65">
                  <a:moveTo>
                    <a:pt x="10" y="64"/>
                  </a:moveTo>
                  <a:cubicBezTo>
                    <a:pt x="9" y="64"/>
                    <a:pt x="8" y="64"/>
                    <a:pt x="7" y="63"/>
                  </a:cubicBezTo>
                  <a:cubicBezTo>
                    <a:pt x="4" y="61"/>
                    <a:pt x="0" y="45"/>
                    <a:pt x="0" y="43"/>
                  </a:cubicBezTo>
                  <a:cubicBezTo>
                    <a:pt x="0" y="42"/>
                    <a:pt x="2" y="17"/>
                    <a:pt x="3" y="15"/>
                  </a:cubicBezTo>
                  <a:cubicBezTo>
                    <a:pt x="3" y="15"/>
                    <a:pt x="3" y="14"/>
                    <a:pt x="11" y="2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1"/>
                    <a:pt x="16" y="3"/>
                    <a:pt x="15" y="4"/>
                  </a:cubicBezTo>
                  <a:cubicBezTo>
                    <a:pt x="12" y="10"/>
                    <a:pt x="8" y="16"/>
                    <a:pt x="7" y="17"/>
                  </a:cubicBezTo>
                  <a:cubicBezTo>
                    <a:pt x="7" y="20"/>
                    <a:pt x="5" y="41"/>
                    <a:pt x="5" y="43"/>
                  </a:cubicBezTo>
                  <a:cubicBezTo>
                    <a:pt x="5" y="45"/>
                    <a:pt x="8" y="57"/>
                    <a:pt x="10" y="59"/>
                  </a:cubicBezTo>
                  <a:cubicBezTo>
                    <a:pt x="11" y="59"/>
                    <a:pt x="15" y="57"/>
                    <a:pt x="17" y="55"/>
                  </a:cubicBezTo>
                  <a:cubicBezTo>
                    <a:pt x="18" y="52"/>
                    <a:pt x="18" y="44"/>
                    <a:pt x="18" y="38"/>
                  </a:cubicBezTo>
                  <a:lnTo>
                    <a:pt x="18" y="37"/>
                  </a:lnTo>
                  <a:cubicBezTo>
                    <a:pt x="21" y="31"/>
                    <a:pt x="24" y="24"/>
                    <a:pt x="25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30" y="18"/>
                    <a:pt x="32" y="16"/>
                    <a:pt x="32" y="13"/>
                  </a:cubicBezTo>
                  <a:cubicBezTo>
                    <a:pt x="33" y="11"/>
                    <a:pt x="34" y="11"/>
                    <a:pt x="36" y="11"/>
                  </a:cubicBezTo>
                  <a:cubicBezTo>
                    <a:pt x="37" y="11"/>
                    <a:pt x="38" y="12"/>
                    <a:pt x="37" y="14"/>
                  </a:cubicBezTo>
                  <a:cubicBezTo>
                    <a:pt x="36" y="18"/>
                    <a:pt x="33" y="21"/>
                    <a:pt x="31" y="23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7"/>
                    <a:pt x="24" y="35"/>
                    <a:pt x="22" y="39"/>
                  </a:cubicBezTo>
                  <a:cubicBezTo>
                    <a:pt x="22" y="42"/>
                    <a:pt x="23" y="53"/>
                    <a:pt x="21" y="57"/>
                  </a:cubicBezTo>
                  <a:cubicBezTo>
                    <a:pt x="19" y="61"/>
                    <a:pt x="15" y="63"/>
                    <a:pt x="12" y="64"/>
                  </a:cubicBezTo>
                  <a:cubicBezTo>
                    <a:pt x="12" y="64"/>
                    <a:pt x="11" y="64"/>
                    <a:pt x="10" y="64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6" name="isliḓe"/>
            <p:cNvSpPr/>
            <p:nvPr/>
          </p:nvSpPr>
          <p:spPr bwMode="auto">
            <a:xfrm>
              <a:off x="6930879" y="2297776"/>
              <a:ext cx="38400" cy="19096"/>
            </a:xfrm>
            <a:custGeom>
              <a:avLst/>
              <a:gdLst>
                <a:gd name="T0" fmla="*/ 12 w 16"/>
                <a:gd name="T1" fmla="*/ 6 h 7"/>
                <a:gd name="T2" fmla="*/ 2 w 16"/>
                <a:gd name="T3" fmla="*/ 5 h 7"/>
                <a:gd name="T4" fmla="*/ 0 w 16"/>
                <a:gd name="T5" fmla="*/ 2 h 7"/>
                <a:gd name="T6" fmla="*/ 3 w 16"/>
                <a:gd name="T7" fmla="*/ 0 h 7"/>
                <a:gd name="T8" fmla="*/ 13 w 16"/>
                <a:gd name="T9" fmla="*/ 1 h 7"/>
                <a:gd name="T10" fmla="*/ 15 w 16"/>
                <a:gd name="T11" fmla="*/ 3 h 7"/>
                <a:gd name="T12" fmla="*/ 13 w 16"/>
                <a:gd name="T13" fmla="*/ 6 h 7"/>
                <a:gd name="T14" fmla="*/ 12 w 16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7">
                  <a:moveTo>
                    <a:pt x="12" y="6"/>
                  </a:moveTo>
                  <a:cubicBezTo>
                    <a:pt x="9" y="6"/>
                    <a:pt x="6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" y="1"/>
                    <a:pt x="9" y="1"/>
                    <a:pt x="13" y="1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5" y="4"/>
                    <a:pt x="14" y="6"/>
                    <a:pt x="13" y="6"/>
                  </a:cubicBezTo>
                  <a:lnTo>
                    <a:pt x="12" y="6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7" name="i$ľïḋê"/>
            <p:cNvSpPr/>
            <p:nvPr/>
          </p:nvSpPr>
          <p:spPr bwMode="auto">
            <a:xfrm>
              <a:off x="6988479" y="2307327"/>
              <a:ext cx="38400" cy="9545"/>
            </a:xfrm>
            <a:custGeom>
              <a:avLst/>
              <a:gdLst>
                <a:gd name="T0" fmla="*/ 14 w 18"/>
                <a:gd name="T1" fmla="*/ 4 h 5"/>
                <a:gd name="T2" fmla="*/ 3 w 18"/>
                <a:gd name="T3" fmla="*/ 4 h 5"/>
                <a:gd name="T4" fmla="*/ 0 w 18"/>
                <a:gd name="T5" fmla="*/ 2 h 5"/>
                <a:gd name="T6" fmla="*/ 3 w 18"/>
                <a:gd name="T7" fmla="*/ 0 h 5"/>
                <a:gd name="T8" fmla="*/ 14 w 18"/>
                <a:gd name="T9" fmla="*/ 0 h 5"/>
                <a:gd name="T10" fmla="*/ 17 w 18"/>
                <a:gd name="T11" fmla="*/ 2 h 5"/>
                <a:gd name="T12" fmla="*/ 14 w 18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4"/>
                  </a:moveTo>
                  <a:lnTo>
                    <a:pt x="3" y="4"/>
                  </a:ln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lnTo>
                    <a:pt x="14" y="0"/>
                  </a:ln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4" y="4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8" name="ísļiďè"/>
            <p:cNvSpPr/>
            <p:nvPr/>
          </p:nvSpPr>
          <p:spPr bwMode="auto">
            <a:xfrm>
              <a:off x="7036482" y="2316871"/>
              <a:ext cx="38400" cy="9551"/>
            </a:xfrm>
            <a:custGeom>
              <a:avLst/>
              <a:gdLst>
                <a:gd name="T0" fmla="*/ 15 w 19"/>
                <a:gd name="T1" fmla="*/ 5 h 6"/>
                <a:gd name="T2" fmla="*/ 2 w 19"/>
                <a:gd name="T3" fmla="*/ 5 h 6"/>
                <a:gd name="T4" fmla="*/ 0 w 19"/>
                <a:gd name="T5" fmla="*/ 2 h 6"/>
                <a:gd name="T6" fmla="*/ 2 w 19"/>
                <a:gd name="T7" fmla="*/ 0 h 6"/>
                <a:gd name="T8" fmla="*/ 15 w 19"/>
                <a:gd name="T9" fmla="*/ 1 h 6"/>
                <a:gd name="T10" fmla="*/ 18 w 19"/>
                <a:gd name="T11" fmla="*/ 3 h 6"/>
                <a:gd name="T12" fmla="*/ 15 w 1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">
                  <a:moveTo>
                    <a:pt x="15" y="5"/>
                  </a:moveTo>
                  <a:cubicBezTo>
                    <a:pt x="11" y="5"/>
                    <a:pt x="6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11" y="1"/>
                    <a:pt x="15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4"/>
                    <a:pt x="17" y="5"/>
                    <a:pt x="15" y="5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9" name="ïSḷiḋè"/>
            <p:cNvSpPr/>
            <p:nvPr/>
          </p:nvSpPr>
          <p:spPr bwMode="auto">
            <a:xfrm>
              <a:off x="7036482" y="2250044"/>
              <a:ext cx="38400" cy="19096"/>
            </a:xfrm>
            <a:custGeom>
              <a:avLst/>
              <a:gdLst>
                <a:gd name="T0" fmla="*/ 14 w 17"/>
                <a:gd name="T1" fmla="*/ 6 h 7"/>
                <a:gd name="T2" fmla="*/ 13 w 17"/>
                <a:gd name="T3" fmla="*/ 6 h 7"/>
                <a:gd name="T4" fmla="*/ 2 w 17"/>
                <a:gd name="T5" fmla="*/ 5 h 7"/>
                <a:gd name="T6" fmla="*/ 0 w 17"/>
                <a:gd name="T7" fmla="*/ 2 h 7"/>
                <a:gd name="T8" fmla="*/ 2 w 17"/>
                <a:gd name="T9" fmla="*/ 0 h 7"/>
                <a:gd name="T10" fmla="*/ 14 w 17"/>
                <a:gd name="T11" fmla="*/ 0 h 7"/>
                <a:gd name="T12" fmla="*/ 16 w 17"/>
                <a:gd name="T13" fmla="*/ 3 h 7"/>
                <a:gd name="T14" fmla="*/ 14 w 17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">
                  <a:moveTo>
                    <a:pt x="14" y="6"/>
                  </a:moveTo>
                  <a:cubicBezTo>
                    <a:pt x="14" y="6"/>
                    <a:pt x="14" y="6"/>
                    <a:pt x="13" y="6"/>
                  </a:cubicBezTo>
                  <a:lnTo>
                    <a:pt x="2" y="5"/>
                  </a:ln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lnTo>
                    <a:pt x="14" y="0"/>
                  </a:lnTo>
                  <a:cubicBezTo>
                    <a:pt x="15" y="1"/>
                    <a:pt x="16" y="2"/>
                    <a:pt x="16" y="3"/>
                  </a:cubicBezTo>
                  <a:cubicBezTo>
                    <a:pt x="16" y="5"/>
                    <a:pt x="15" y="6"/>
                    <a:pt x="14" y="6"/>
                  </a:cubicBez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0" name="ïṩlide"/>
            <p:cNvSpPr/>
            <p:nvPr/>
          </p:nvSpPr>
          <p:spPr bwMode="auto">
            <a:xfrm>
              <a:off x="6978878" y="2250049"/>
              <a:ext cx="47997" cy="19096"/>
            </a:xfrm>
            <a:custGeom>
              <a:avLst/>
              <a:gdLst>
                <a:gd name="T0" fmla="*/ 3 w 20"/>
                <a:gd name="T1" fmla="*/ 6 h 7"/>
                <a:gd name="T2" fmla="*/ 0 w 20"/>
                <a:gd name="T3" fmla="*/ 3 h 7"/>
                <a:gd name="T4" fmla="*/ 3 w 20"/>
                <a:gd name="T5" fmla="*/ 1 h 7"/>
                <a:gd name="T6" fmla="*/ 16 w 20"/>
                <a:gd name="T7" fmla="*/ 0 h 7"/>
                <a:gd name="T8" fmla="*/ 19 w 20"/>
                <a:gd name="T9" fmla="*/ 2 h 7"/>
                <a:gd name="T10" fmla="*/ 16 w 20"/>
                <a:gd name="T11" fmla="*/ 5 h 7"/>
                <a:gd name="T12" fmla="*/ 3 w 20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7">
                  <a:moveTo>
                    <a:pt x="3" y="6"/>
                  </a:move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2" y="1"/>
                    <a:pt x="3" y="1"/>
                  </a:cubicBezTo>
                  <a:lnTo>
                    <a:pt x="16" y="0"/>
                  </a:lnTo>
                  <a:cubicBezTo>
                    <a:pt x="17" y="0"/>
                    <a:pt x="19" y="0"/>
                    <a:pt x="19" y="2"/>
                  </a:cubicBezTo>
                  <a:cubicBezTo>
                    <a:pt x="19" y="3"/>
                    <a:pt x="17" y="5"/>
                    <a:pt x="16" y="5"/>
                  </a:cubicBezTo>
                  <a:lnTo>
                    <a:pt x="3" y="6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91" name="íṡlíḍê"/>
            <p:cNvSpPr/>
            <p:nvPr/>
          </p:nvSpPr>
          <p:spPr bwMode="auto">
            <a:xfrm>
              <a:off x="7074868" y="2278708"/>
              <a:ext cx="38400" cy="9551"/>
            </a:xfrm>
            <a:custGeom>
              <a:avLst/>
              <a:gdLst>
                <a:gd name="T0" fmla="*/ 2 w 16"/>
                <a:gd name="T1" fmla="*/ 5 h 6"/>
                <a:gd name="T2" fmla="*/ 0 w 16"/>
                <a:gd name="T3" fmla="*/ 3 h 6"/>
                <a:gd name="T4" fmla="*/ 2 w 16"/>
                <a:gd name="T5" fmla="*/ 1 h 6"/>
                <a:gd name="T6" fmla="*/ 12 w 16"/>
                <a:gd name="T7" fmla="*/ 0 h 6"/>
                <a:gd name="T8" fmla="*/ 15 w 16"/>
                <a:gd name="T9" fmla="*/ 2 h 6"/>
                <a:gd name="T10" fmla="*/ 13 w 16"/>
                <a:gd name="T11" fmla="*/ 4 h 6"/>
                <a:gd name="T12" fmla="*/ 2 w 1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2" y="5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lnTo>
                    <a:pt x="12" y="0"/>
                  </a:ln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  <a:lnTo>
                    <a:pt x="2" y="5"/>
                  </a:lnTo>
                </a:path>
              </a:pathLst>
            </a:custGeom>
            <a:solidFill>
              <a:srgbClr val="113856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</p:grpSp>
      <p:sp>
        <p:nvSpPr>
          <p:cNvPr id="26" name="íśļiḓè"/>
          <p:cNvSpPr txBox="1"/>
          <p:nvPr/>
        </p:nvSpPr>
        <p:spPr>
          <a:xfrm>
            <a:off x="692807" y="2194931"/>
            <a:ext cx="10845778" cy="5689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中标题</a:t>
            </a:r>
          </a:p>
        </p:txBody>
      </p:sp>
      <p:sp>
        <p:nvSpPr>
          <p:cNvPr id="27" name="îşľïďé"/>
          <p:cNvSpPr txBox="1"/>
          <p:nvPr/>
        </p:nvSpPr>
        <p:spPr>
          <a:xfrm>
            <a:off x="1619637" y="2941641"/>
            <a:ext cx="8943975" cy="7476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中内容</a:t>
            </a:r>
          </a:p>
        </p:txBody>
      </p:sp>
      <p:sp>
        <p:nvSpPr>
          <p:cNvPr id="23" name="ïS1ïḓé"/>
          <p:cNvSpPr/>
          <p:nvPr/>
        </p:nvSpPr>
        <p:spPr bwMode="auto">
          <a:xfrm>
            <a:off x="673100" y="4720052"/>
            <a:ext cx="3878574" cy="3240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endParaRPr lang="en-US" altLang="zh-CN" sz="1100" dirty="0"/>
          </a:p>
        </p:txBody>
      </p:sp>
      <p:cxnSp>
        <p:nvCxnSpPr>
          <p:cNvPr id="24" name="直接连接符 225"/>
          <p:cNvCxnSpPr/>
          <p:nvPr/>
        </p:nvCxnSpPr>
        <p:spPr>
          <a:xfrm>
            <a:off x="673101" y="4720051"/>
            <a:ext cx="3878574" cy="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ïsḻïḋè"/>
          <p:cNvSpPr txBox="1"/>
          <p:nvPr/>
        </p:nvSpPr>
        <p:spPr bwMode="auto">
          <a:xfrm>
            <a:off x="673100" y="4307171"/>
            <a:ext cx="3878574" cy="4128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i="1" dirty="0"/>
              <a:t>小标题</a:t>
            </a:r>
            <a:r>
              <a:rPr lang="en-US" altLang="zh-CN" b="1" i="1" dirty="0"/>
              <a:t>1</a:t>
            </a:r>
          </a:p>
        </p:txBody>
      </p:sp>
      <p:cxnSp>
        <p:nvCxnSpPr>
          <p:cNvPr id="21" name="直接连接符 209"/>
          <p:cNvCxnSpPr/>
          <p:nvPr/>
        </p:nvCxnSpPr>
        <p:spPr>
          <a:xfrm>
            <a:off x="673101" y="5611486"/>
            <a:ext cx="3878574" cy="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îṧḷïḓé"/>
          <p:cNvSpPr txBox="1"/>
          <p:nvPr/>
        </p:nvSpPr>
        <p:spPr bwMode="auto">
          <a:xfrm>
            <a:off x="673100" y="5198606"/>
            <a:ext cx="3878574" cy="4128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i="1" dirty="0"/>
              <a:t>小标题</a:t>
            </a:r>
            <a:r>
              <a:rPr lang="en-US" altLang="zh-CN" b="1" i="1" dirty="0"/>
              <a:t>3</a:t>
            </a:r>
          </a:p>
        </p:txBody>
      </p:sp>
      <p:cxnSp>
        <p:nvCxnSpPr>
          <p:cNvPr id="18" name="直接连接符 235"/>
          <p:cNvCxnSpPr/>
          <p:nvPr/>
        </p:nvCxnSpPr>
        <p:spPr>
          <a:xfrm>
            <a:off x="7640326" y="4720051"/>
            <a:ext cx="3878574" cy="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şľîde"/>
          <p:cNvSpPr txBox="1"/>
          <p:nvPr/>
        </p:nvSpPr>
        <p:spPr bwMode="auto">
          <a:xfrm>
            <a:off x="7640325" y="4307171"/>
            <a:ext cx="3878574" cy="4128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i="1" dirty="0"/>
              <a:t>小标题</a:t>
            </a:r>
            <a:r>
              <a:rPr lang="en-US" altLang="zh-CN" b="1" i="1" dirty="0"/>
              <a:t>2</a:t>
            </a:r>
          </a:p>
        </p:txBody>
      </p:sp>
      <p:cxnSp>
        <p:nvCxnSpPr>
          <p:cNvPr id="15" name="直接连接符 232"/>
          <p:cNvCxnSpPr/>
          <p:nvPr/>
        </p:nvCxnSpPr>
        <p:spPr>
          <a:xfrm>
            <a:off x="7640326" y="5611486"/>
            <a:ext cx="3878574" cy="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ïṥ1íḋé"/>
          <p:cNvSpPr txBox="1"/>
          <p:nvPr/>
        </p:nvSpPr>
        <p:spPr bwMode="auto">
          <a:xfrm>
            <a:off x="7640325" y="5198606"/>
            <a:ext cx="3878574" cy="4128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i="1" dirty="0"/>
              <a:t>小标题</a:t>
            </a:r>
            <a:r>
              <a:rPr lang="en-US" altLang="zh-CN" b="1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29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íṡļiḓê"/>
          <p:cNvSpPr/>
          <p:nvPr/>
        </p:nvSpPr>
        <p:spPr>
          <a:xfrm>
            <a:off x="7840663" y="0"/>
            <a:ext cx="4351337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id-ID"/>
          </a:p>
        </p:txBody>
      </p:sp>
      <p:grpSp>
        <p:nvGrpSpPr>
          <p:cNvPr id="7" name="iṡļîďe"/>
          <p:cNvGrpSpPr/>
          <p:nvPr/>
        </p:nvGrpSpPr>
        <p:grpSpPr>
          <a:xfrm>
            <a:off x="4660089" y="4866945"/>
            <a:ext cx="6361148" cy="133446"/>
            <a:chOff x="-1348120" y="5777977"/>
            <a:chExt cx="9361040" cy="187515"/>
          </a:xfrm>
        </p:grpSpPr>
        <p:sp>
          <p:nvSpPr>
            <p:cNvPr id="12" name="íşḷídè"/>
            <p:cNvSpPr/>
            <p:nvPr/>
          </p:nvSpPr>
          <p:spPr>
            <a:xfrm flipV="1">
              <a:off x="-1348120" y="5928916"/>
              <a:ext cx="9361040" cy="36576"/>
            </a:xfrm>
            <a:prstGeom prst="trapezoid">
              <a:avLst>
                <a:gd name="adj" fmla="val 814192"/>
              </a:avLst>
            </a:prstGeom>
            <a:solidFill>
              <a:srgbClr val="8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 dirty="0"/>
            </a:p>
          </p:txBody>
        </p:sp>
        <p:sp>
          <p:nvSpPr>
            <p:cNvPr id="13" name="ïsļiďè"/>
            <p:cNvSpPr/>
            <p:nvPr/>
          </p:nvSpPr>
          <p:spPr>
            <a:xfrm>
              <a:off x="-1348120" y="5777977"/>
              <a:ext cx="9361040" cy="15108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 dirty="0"/>
            </a:p>
          </p:txBody>
        </p:sp>
      </p:grpSp>
      <p:grpSp>
        <p:nvGrpSpPr>
          <p:cNvPr id="8" name="íSḻídé"/>
          <p:cNvGrpSpPr/>
          <p:nvPr/>
        </p:nvGrpSpPr>
        <p:grpSpPr>
          <a:xfrm>
            <a:off x="5201922" y="1483034"/>
            <a:ext cx="5277482" cy="3344792"/>
            <a:chOff x="-375492" y="1139528"/>
            <a:chExt cx="7415785" cy="4700016"/>
          </a:xfrm>
        </p:grpSpPr>
        <p:grpSp>
          <p:nvGrpSpPr>
            <p:cNvPr id="9" name="íṣḻíḑe"/>
            <p:cNvGrpSpPr/>
            <p:nvPr/>
          </p:nvGrpSpPr>
          <p:grpSpPr>
            <a:xfrm>
              <a:off x="-375492" y="1139528"/>
              <a:ext cx="7415785" cy="4700016"/>
              <a:chOff x="-375492" y="1139528"/>
              <a:chExt cx="7415785" cy="4700016"/>
            </a:xfrm>
          </p:grpSpPr>
          <p:sp>
            <p:nvSpPr>
              <p:cNvPr id="10" name="ïşlïdê"/>
              <p:cNvSpPr/>
              <p:nvPr/>
            </p:nvSpPr>
            <p:spPr>
              <a:xfrm>
                <a:off x="-375492" y="1139528"/>
                <a:ext cx="7415784" cy="4700016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1" name="îsḻïḋe"/>
              <p:cNvSpPr/>
              <p:nvPr/>
            </p:nvSpPr>
            <p:spPr>
              <a:xfrm>
                <a:off x="-358011" y="1160080"/>
                <a:ext cx="7380821" cy="4658913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 dirty="0"/>
              </a:p>
            </p:txBody>
          </p:sp>
          <p:sp>
            <p:nvSpPr>
              <p:cNvPr id="15" name="îśľíḓê" hidden="1"/>
              <p:cNvSpPr/>
              <p:nvPr/>
            </p:nvSpPr>
            <p:spPr>
              <a:xfrm>
                <a:off x="4509683" y="1139528"/>
                <a:ext cx="2530610" cy="4700016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 dirty="0"/>
              </a:p>
            </p:txBody>
          </p:sp>
        </p:grpSp>
        <p:sp>
          <p:nvSpPr>
            <p:cNvPr id="16" name="ïṡḻiďe"/>
            <p:cNvSpPr/>
            <p:nvPr/>
          </p:nvSpPr>
          <p:spPr>
            <a:xfrm>
              <a:off x="3260392" y="1241052"/>
              <a:ext cx="144016" cy="144016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 dirty="0"/>
            </a:p>
          </p:txBody>
        </p:sp>
      </p:grpSp>
      <p:sp>
        <p:nvSpPr>
          <p:cNvPr id="17" name="íŝ1îḓé"/>
          <p:cNvSpPr/>
          <p:nvPr/>
        </p:nvSpPr>
        <p:spPr>
          <a:xfrm>
            <a:off x="5379611" y="1679002"/>
            <a:ext cx="4902828" cy="2931159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635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9" name="íṣľîḑé"/>
          <p:cNvSpPr txBox="1"/>
          <p:nvPr/>
        </p:nvSpPr>
        <p:spPr>
          <a:xfrm>
            <a:off x="673101" y="2149227"/>
            <a:ext cx="4295506" cy="54877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800" dirty="0"/>
              <a:t>简介标题</a:t>
            </a:r>
          </a:p>
        </p:txBody>
      </p:sp>
      <p:sp>
        <p:nvSpPr>
          <p:cNvPr id="20" name="ïśļîḓê"/>
          <p:cNvSpPr txBox="1"/>
          <p:nvPr/>
        </p:nvSpPr>
        <p:spPr>
          <a:xfrm>
            <a:off x="673101" y="2856337"/>
            <a:ext cx="4058101" cy="155483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97500"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200" dirty="0">
                <a:sym typeface="+mn-ea"/>
              </a:rPr>
              <a:t>简介内容</a:t>
            </a:r>
          </a:p>
        </p:txBody>
      </p:sp>
      <p:grpSp>
        <p:nvGrpSpPr>
          <p:cNvPr id="21" name="isļîďe"/>
          <p:cNvGrpSpPr/>
          <p:nvPr/>
        </p:nvGrpSpPr>
        <p:grpSpPr>
          <a:xfrm>
            <a:off x="787401" y="2793536"/>
            <a:ext cx="603250" cy="0"/>
            <a:chOff x="7150100" y="3662052"/>
            <a:chExt cx="603250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íŝ1iḍè"/>
          <p:cNvSpPr/>
          <p:nvPr/>
        </p:nvSpPr>
        <p:spPr>
          <a:xfrm>
            <a:off x="650580" y="4510877"/>
            <a:ext cx="3892852" cy="4634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7500" lnSpcReduction="10000"/>
          </a:bodyPr>
          <a:lstStyle/>
          <a:p>
            <a:r>
              <a:rPr lang="zh-CN" altLang="en-US" sz="1600" dirty="0"/>
              <a:t>简介概括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ísľíďè"/>
          <p:cNvSpPr/>
          <p:nvPr/>
        </p:nvSpPr>
        <p:spPr>
          <a:xfrm>
            <a:off x="0" y="2640513"/>
            <a:ext cx="12192000" cy="33880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ṡľîḓê"/>
          <p:cNvSpPr/>
          <p:nvPr/>
        </p:nvSpPr>
        <p:spPr>
          <a:xfrm>
            <a:off x="660400" y="2640513"/>
            <a:ext cx="10858500" cy="3388080"/>
          </a:xfrm>
          <a:prstGeom prst="rect">
            <a:avLst/>
          </a:prstGeom>
          <a:solidFill>
            <a:schemeClr val="bg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iṣľîḋê">
            <a:extLst>
              <a:ext uri="{FF2B5EF4-FFF2-40B4-BE49-F238E27FC236}">
                <a16:creationId xmlns:a16="http://schemas.microsoft.com/office/drawing/2014/main" id="{4526A6D4-3938-483E-AE04-387A4D4F50AE}"/>
              </a:ext>
            </a:extLst>
          </p:cNvPr>
          <p:cNvSpPr txBox="1"/>
          <p:nvPr/>
        </p:nvSpPr>
        <p:spPr>
          <a:xfrm>
            <a:off x="660400" y="1854200"/>
            <a:ext cx="5555762" cy="6597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简介</a:t>
            </a:r>
            <a:r>
              <a:rPr lang="en-US" altLang="zh-CN" sz="1100"/>
              <a:t>1111111</a:t>
            </a:r>
            <a:endParaRPr lang="en-US" altLang="zh-CN" sz="1100" dirty="0"/>
          </a:p>
        </p:txBody>
      </p:sp>
      <p:sp>
        <p:nvSpPr>
          <p:cNvPr id="62" name="iṡ1idé">
            <a:extLst>
              <a:ext uri="{FF2B5EF4-FFF2-40B4-BE49-F238E27FC236}">
                <a16:creationId xmlns:a16="http://schemas.microsoft.com/office/drawing/2014/main" id="{F6C0B8BD-8162-4FCA-B7AC-235FD87189C5}"/>
              </a:ext>
            </a:extLst>
          </p:cNvPr>
          <p:cNvSpPr txBox="1"/>
          <p:nvPr/>
        </p:nvSpPr>
        <p:spPr>
          <a:xfrm>
            <a:off x="660400" y="1143001"/>
            <a:ext cx="5555762" cy="4472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二级标题</a:t>
            </a:r>
            <a:r>
              <a:rPr lang="en-US" altLang="zh-CN" sz="2000" b="1" dirty="0"/>
              <a:t>111</a:t>
            </a:r>
            <a:endParaRPr lang="en-US" sz="2000" b="1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784958" y="1722216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242156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13588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1212724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sľiḑ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iṧľï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1</a:t>
            </a:r>
          </a:p>
        </p:txBody>
      </p:sp>
      <p:sp>
        <p:nvSpPr>
          <p:cNvPr id="59" name="îṩľî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1</a:t>
            </a:r>
          </a:p>
        </p:txBody>
      </p:sp>
      <p:sp>
        <p:nvSpPr>
          <p:cNvPr id="52" name="ïSlîḑ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ṩļî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4</a:t>
            </a:r>
          </a:p>
        </p:txBody>
      </p:sp>
      <p:sp>
        <p:nvSpPr>
          <p:cNvPr id="55" name="iṥlïḍ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4</a:t>
            </a:r>
          </a:p>
        </p:txBody>
      </p:sp>
      <p:sp>
        <p:nvSpPr>
          <p:cNvPr id="48" name="íṧ1ïḋ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íṥļïḍe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7</a:t>
            </a:r>
          </a:p>
        </p:txBody>
      </p:sp>
      <p:sp>
        <p:nvSpPr>
          <p:cNvPr id="51" name="íṣḻíḍe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7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5125395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ṣľîd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ïṥḷî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2</a:t>
            </a:r>
          </a:p>
        </p:txBody>
      </p:sp>
      <p:sp>
        <p:nvSpPr>
          <p:cNvPr id="43" name="iṧ1îḋ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2</a:t>
            </a:r>
          </a:p>
        </p:txBody>
      </p:sp>
      <p:sp>
        <p:nvSpPr>
          <p:cNvPr id="36" name="îṧḷïḍ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iṡ1íḍ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5</a:t>
            </a:r>
          </a:p>
        </p:txBody>
      </p:sp>
      <p:sp>
        <p:nvSpPr>
          <p:cNvPr id="39" name="ïṧ1i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5</a:t>
            </a:r>
          </a:p>
        </p:txBody>
      </p:sp>
      <p:sp>
        <p:nvSpPr>
          <p:cNvPr id="32" name="iṥḷïd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ïŝḻíḑ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8</a:t>
            </a:r>
          </a:p>
        </p:txBody>
      </p:sp>
      <p:sp>
        <p:nvSpPr>
          <p:cNvPr id="35" name="iṣľi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8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9038067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ṥlíḍ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ṥlíďê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3</a:t>
            </a:r>
          </a:p>
        </p:txBody>
      </p:sp>
      <p:sp>
        <p:nvSpPr>
          <p:cNvPr id="27" name="iSlí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3</a:t>
            </a:r>
          </a:p>
        </p:txBody>
      </p:sp>
      <p:sp>
        <p:nvSpPr>
          <p:cNvPr id="20" name="ïṧḷïď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şḷîḋ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6</a:t>
            </a:r>
          </a:p>
        </p:txBody>
      </p:sp>
      <p:sp>
        <p:nvSpPr>
          <p:cNvPr id="23" name="iŝlíď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6</a:t>
            </a:r>
          </a:p>
        </p:txBody>
      </p:sp>
      <p:sp>
        <p:nvSpPr>
          <p:cNvPr id="16" name="îṣ1iď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îṥḷï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9</a:t>
            </a:r>
          </a:p>
        </p:txBody>
      </p:sp>
      <p:sp>
        <p:nvSpPr>
          <p:cNvPr id="19" name="iṧḻïḋ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83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40067-3B99-448D-AE7B-B8B2DD3D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BBBA3-F8CE-4A34-A71D-25BE71C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6909B-331E-4A9E-B9B5-EAD966B3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îṧlîḋé">
            <a:extLst>
              <a:ext uri="{FF2B5EF4-FFF2-40B4-BE49-F238E27FC236}">
                <a16:creationId xmlns:a16="http://schemas.microsoft.com/office/drawing/2014/main" id="{809C81D4-8F36-440F-940A-42E84EE3599E}"/>
              </a:ext>
            </a:extLst>
          </p:cNvPr>
          <p:cNvSpPr/>
          <p:nvPr/>
        </p:nvSpPr>
        <p:spPr>
          <a:xfrm>
            <a:off x="2740112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íṧļiḋê">
            <a:extLst>
              <a:ext uri="{FF2B5EF4-FFF2-40B4-BE49-F238E27FC236}">
                <a16:creationId xmlns:a16="http://schemas.microsoft.com/office/drawing/2014/main" id="{AE46EBCE-B841-4233-A4AE-53B6316F57C5}"/>
              </a:ext>
            </a:extLst>
          </p:cNvPr>
          <p:cNvSpPr/>
          <p:nvPr/>
        </p:nvSpPr>
        <p:spPr>
          <a:xfrm>
            <a:off x="5056071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ïṣliďè">
            <a:extLst>
              <a:ext uri="{FF2B5EF4-FFF2-40B4-BE49-F238E27FC236}">
                <a16:creationId xmlns:a16="http://schemas.microsoft.com/office/drawing/2014/main" id="{71966450-1547-4116-BD7C-358F0F8DB946}"/>
              </a:ext>
            </a:extLst>
          </p:cNvPr>
          <p:cNvSpPr/>
          <p:nvPr/>
        </p:nvSpPr>
        <p:spPr>
          <a:xfrm>
            <a:off x="7372030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6" name="is1îḍe">
            <a:extLst>
              <a:ext uri="{FF2B5EF4-FFF2-40B4-BE49-F238E27FC236}">
                <a16:creationId xmlns:a16="http://schemas.microsoft.com/office/drawing/2014/main" id="{5E4871F2-643C-4C45-94A3-D690C4E6E057}"/>
              </a:ext>
            </a:extLst>
          </p:cNvPr>
          <p:cNvSpPr/>
          <p:nvPr/>
        </p:nvSpPr>
        <p:spPr>
          <a:xfrm>
            <a:off x="2740112" y="2954061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7" name="ïṡļîḋê">
            <a:extLst>
              <a:ext uri="{FF2B5EF4-FFF2-40B4-BE49-F238E27FC236}">
                <a16:creationId xmlns:a16="http://schemas.microsoft.com/office/drawing/2014/main" id="{16A6132D-3374-4949-95D2-4B0D0903B355}"/>
              </a:ext>
            </a:extLst>
          </p:cNvPr>
          <p:cNvSpPr/>
          <p:nvPr/>
        </p:nvSpPr>
        <p:spPr>
          <a:xfrm>
            <a:off x="5056071" y="29485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8" name="íšḻîdé">
            <a:extLst>
              <a:ext uri="{FF2B5EF4-FFF2-40B4-BE49-F238E27FC236}">
                <a16:creationId xmlns:a16="http://schemas.microsoft.com/office/drawing/2014/main" id="{5A986F75-95CD-4D69-8DEF-E28DC40A0C27}"/>
              </a:ext>
            </a:extLst>
          </p:cNvPr>
          <p:cNvSpPr/>
          <p:nvPr/>
        </p:nvSpPr>
        <p:spPr>
          <a:xfrm>
            <a:off x="7372030" y="2951785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9" name="íş1ïḑê">
            <a:extLst>
              <a:ext uri="{FF2B5EF4-FFF2-40B4-BE49-F238E27FC236}">
                <a16:creationId xmlns:a16="http://schemas.microsoft.com/office/drawing/2014/main" id="{6AB8FDF1-C493-4127-826B-B506CB87F426}"/>
              </a:ext>
            </a:extLst>
          </p:cNvPr>
          <p:cNvSpPr/>
          <p:nvPr/>
        </p:nvSpPr>
        <p:spPr>
          <a:xfrm>
            <a:off x="27400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0" name="iśļïde">
            <a:extLst>
              <a:ext uri="{FF2B5EF4-FFF2-40B4-BE49-F238E27FC236}">
                <a16:creationId xmlns:a16="http://schemas.microsoft.com/office/drawing/2014/main" id="{CBD893BB-76B5-4D8E-BCD8-A2DC88137346}"/>
              </a:ext>
            </a:extLst>
          </p:cNvPr>
          <p:cNvSpPr/>
          <p:nvPr/>
        </p:nvSpPr>
        <p:spPr>
          <a:xfrm>
            <a:off x="5056071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21" name="ïṥļîdè">
            <a:extLst>
              <a:ext uri="{FF2B5EF4-FFF2-40B4-BE49-F238E27FC236}">
                <a16:creationId xmlns:a16="http://schemas.microsoft.com/office/drawing/2014/main" id="{39DDC8FE-F496-4240-939E-F05169038DA3}"/>
              </a:ext>
            </a:extLst>
          </p:cNvPr>
          <p:cNvSpPr/>
          <p:nvPr/>
        </p:nvSpPr>
        <p:spPr>
          <a:xfrm>
            <a:off x="73732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3" name="iṣļïḓè">
            <a:extLst>
              <a:ext uri="{FF2B5EF4-FFF2-40B4-BE49-F238E27FC236}">
                <a16:creationId xmlns:a16="http://schemas.microsoft.com/office/drawing/2014/main" id="{E2C7C3D6-0DE2-4AA2-8DC0-19BC1A48E98B}"/>
              </a:ext>
            </a:extLst>
          </p:cNvPr>
          <p:cNvSpPr/>
          <p:nvPr/>
        </p:nvSpPr>
        <p:spPr>
          <a:xfrm>
            <a:off x="2740024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4" name="ïsļîḓê">
            <a:extLst>
              <a:ext uri="{FF2B5EF4-FFF2-40B4-BE49-F238E27FC236}">
                <a16:creationId xmlns:a16="http://schemas.microsoft.com/office/drawing/2014/main" id="{56B06CDB-2DA5-4263-A5C6-ADBDE2C5A851}"/>
              </a:ext>
            </a:extLst>
          </p:cNvPr>
          <p:cNvSpPr/>
          <p:nvPr/>
        </p:nvSpPr>
        <p:spPr>
          <a:xfrm>
            <a:off x="5054824" y="2433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5" name="íṡļiḑe">
            <a:extLst>
              <a:ext uri="{FF2B5EF4-FFF2-40B4-BE49-F238E27FC236}">
                <a16:creationId xmlns:a16="http://schemas.microsoft.com/office/drawing/2014/main" id="{5876C676-A7A6-4E1D-8651-66AE8E8AA3BE}"/>
              </a:ext>
            </a:extLst>
          </p:cNvPr>
          <p:cNvSpPr/>
          <p:nvPr/>
        </p:nvSpPr>
        <p:spPr>
          <a:xfrm>
            <a:off x="7372030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26" name="îṧlíďé">
            <a:extLst>
              <a:ext uri="{FF2B5EF4-FFF2-40B4-BE49-F238E27FC236}">
                <a16:creationId xmlns:a16="http://schemas.microsoft.com/office/drawing/2014/main" id="{B4807E58-4C03-4E95-B68B-65A8F7AAE530}"/>
              </a:ext>
            </a:extLst>
          </p:cNvPr>
          <p:cNvSpPr/>
          <p:nvPr/>
        </p:nvSpPr>
        <p:spPr>
          <a:xfrm>
            <a:off x="2740024" y="3945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7" name="iṧḷídê">
            <a:extLst>
              <a:ext uri="{FF2B5EF4-FFF2-40B4-BE49-F238E27FC236}">
                <a16:creationId xmlns:a16="http://schemas.microsoft.com/office/drawing/2014/main" id="{C97DBD7C-30EB-4FE0-B1D5-9E8101943642}"/>
              </a:ext>
            </a:extLst>
          </p:cNvPr>
          <p:cNvSpPr/>
          <p:nvPr/>
        </p:nvSpPr>
        <p:spPr>
          <a:xfrm>
            <a:off x="5054824" y="3945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28" name="iṡlíḓê">
            <a:extLst>
              <a:ext uri="{FF2B5EF4-FFF2-40B4-BE49-F238E27FC236}">
                <a16:creationId xmlns:a16="http://schemas.microsoft.com/office/drawing/2014/main" id="{F15DA96C-9464-4C2F-9608-A4CFDC05B836}"/>
              </a:ext>
            </a:extLst>
          </p:cNvPr>
          <p:cNvSpPr/>
          <p:nvPr/>
        </p:nvSpPr>
        <p:spPr>
          <a:xfrm>
            <a:off x="7372030" y="3946397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29" name="íṡļide">
            <a:extLst>
              <a:ext uri="{FF2B5EF4-FFF2-40B4-BE49-F238E27FC236}">
                <a16:creationId xmlns:a16="http://schemas.microsoft.com/office/drawing/2014/main" id="{5DA8FF44-28F3-4401-B800-89ECA390D664}"/>
              </a:ext>
            </a:extLst>
          </p:cNvPr>
          <p:cNvSpPr/>
          <p:nvPr/>
        </p:nvSpPr>
        <p:spPr>
          <a:xfrm>
            <a:off x="27400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0" name="îśḻîḋé">
            <a:extLst>
              <a:ext uri="{FF2B5EF4-FFF2-40B4-BE49-F238E27FC236}">
                <a16:creationId xmlns:a16="http://schemas.microsoft.com/office/drawing/2014/main" id="{3A96B943-DCBE-4FC4-93EB-127040268CD9}"/>
              </a:ext>
            </a:extLst>
          </p:cNvPr>
          <p:cNvSpPr/>
          <p:nvPr/>
        </p:nvSpPr>
        <p:spPr>
          <a:xfrm>
            <a:off x="5054824" y="54434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31" name="ïṡļíḍê">
            <a:extLst>
              <a:ext uri="{FF2B5EF4-FFF2-40B4-BE49-F238E27FC236}">
                <a16:creationId xmlns:a16="http://schemas.microsoft.com/office/drawing/2014/main" id="{3BE02F60-B344-467A-A541-B07E5496878B}"/>
              </a:ext>
            </a:extLst>
          </p:cNvPr>
          <p:cNvSpPr/>
          <p:nvPr/>
        </p:nvSpPr>
        <p:spPr>
          <a:xfrm>
            <a:off x="73732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22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D6E6A-0E1A-419D-9D75-A63273FA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7D1218-A14F-4E8A-93DB-2EB2265C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1A2412-CEA2-4634-8CDD-A7F3230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îśḷïďe">
            <a:extLst>
              <a:ext uri="{FF2B5EF4-FFF2-40B4-BE49-F238E27FC236}">
                <a16:creationId xmlns:a16="http://schemas.microsoft.com/office/drawing/2014/main" id="{BADC970D-65A6-461B-A01D-FE4F6F727EC8}"/>
              </a:ext>
            </a:extLst>
          </p:cNvPr>
          <p:cNvSpPr/>
          <p:nvPr/>
        </p:nvSpPr>
        <p:spPr>
          <a:xfrm>
            <a:off x="0" y="3665581"/>
            <a:ext cx="12189297" cy="32338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îṥḷide">
            <a:extLst>
              <a:ext uri="{FF2B5EF4-FFF2-40B4-BE49-F238E27FC236}">
                <a16:creationId xmlns:a16="http://schemas.microsoft.com/office/drawing/2014/main" id="{490A2E54-A9DF-46AB-887F-485AFC21AB36}"/>
              </a:ext>
            </a:extLst>
          </p:cNvPr>
          <p:cNvSpPr/>
          <p:nvPr/>
        </p:nvSpPr>
        <p:spPr bwMode="auto">
          <a:xfrm>
            <a:off x="2445266" y="4290568"/>
            <a:ext cx="1169244" cy="522875"/>
          </a:xfrm>
          <a:custGeom>
            <a:avLst/>
            <a:gdLst/>
            <a:ahLst/>
            <a:cxnLst>
              <a:cxn ang="0">
                <a:pos x="187" y="75"/>
              </a:cxn>
              <a:cxn ang="0">
                <a:pos x="169" y="56"/>
              </a:cxn>
              <a:cxn ang="0">
                <a:pos x="160" y="39"/>
              </a:cxn>
              <a:cxn ang="0">
                <a:pos x="157" y="0"/>
              </a:cxn>
              <a:cxn ang="0">
                <a:pos x="95" y="0"/>
              </a:cxn>
              <a:cxn ang="0">
                <a:pos x="92" y="0"/>
              </a:cxn>
              <a:cxn ang="0">
                <a:pos x="31" y="0"/>
              </a:cxn>
              <a:cxn ang="0">
                <a:pos x="28" y="39"/>
              </a:cxn>
              <a:cxn ang="0">
                <a:pos x="19" y="56"/>
              </a:cxn>
              <a:cxn ang="0">
                <a:pos x="1" y="75"/>
              </a:cxn>
              <a:cxn ang="0">
                <a:pos x="0" y="80"/>
              </a:cxn>
              <a:cxn ang="0">
                <a:pos x="9" y="84"/>
              </a:cxn>
              <a:cxn ang="0">
                <a:pos x="92" y="84"/>
              </a:cxn>
              <a:cxn ang="0">
                <a:pos x="95" y="84"/>
              </a:cxn>
              <a:cxn ang="0">
                <a:pos x="179" y="84"/>
              </a:cxn>
              <a:cxn ang="0">
                <a:pos x="188" y="80"/>
              </a:cxn>
              <a:cxn ang="0">
                <a:pos x="187" y="75"/>
              </a:cxn>
            </a:cxnLst>
            <a:rect l="0" t="0" r="r" b="b"/>
            <a:pathLst>
              <a:path w="188" h="84">
                <a:moveTo>
                  <a:pt x="187" y="75"/>
                </a:moveTo>
                <a:cubicBezTo>
                  <a:pt x="187" y="75"/>
                  <a:pt x="179" y="66"/>
                  <a:pt x="169" y="56"/>
                </a:cubicBezTo>
                <a:cubicBezTo>
                  <a:pt x="159" y="46"/>
                  <a:pt x="160" y="39"/>
                  <a:pt x="160" y="39"/>
                </a:cubicBezTo>
                <a:cubicBezTo>
                  <a:pt x="157" y="0"/>
                  <a:pt x="157" y="0"/>
                  <a:pt x="157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9"/>
                  <a:pt x="29" y="46"/>
                  <a:pt x="19" y="56"/>
                </a:cubicBezTo>
                <a:cubicBezTo>
                  <a:pt x="9" y="66"/>
                  <a:pt x="1" y="75"/>
                  <a:pt x="1" y="75"/>
                </a:cubicBezTo>
                <a:cubicBezTo>
                  <a:pt x="1" y="75"/>
                  <a:pt x="0" y="77"/>
                  <a:pt x="0" y="80"/>
                </a:cubicBezTo>
                <a:cubicBezTo>
                  <a:pt x="0" y="83"/>
                  <a:pt x="2" y="84"/>
                  <a:pt x="9" y="84"/>
                </a:cubicBezTo>
                <a:cubicBezTo>
                  <a:pt x="15" y="84"/>
                  <a:pt x="78" y="84"/>
                  <a:pt x="92" y="84"/>
                </a:cubicBezTo>
                <a:cubicBezTo>
                  <a:pt x="94" y="84"/>
                  <a:pt x="95" y="84"/>
                  <a:pt x="95" y="84"/>
                </a:cubicBezTo>
                <a:cubicBezTo>
                  <a:pt x="110" y="84"/>
                  <a:pt x="173" y="84"/>
                  <a:pt x="179" y="84"/>
                </a:cubicBezTo>
                <a:cubicBezTo>
                  <a:pt x="186" y="84"/>
                  <a:pt x="188" y="83"/>
                  <a:pt x="188" y="80"/>
                </a:cubicBezTo>
                <a:cubicBezTo>
                  <a:pt x="188" y="77"/>
                  <a:pt x="187" y="75"/>
                  <a:pt x="187" y="75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ïŝlîḋe">
            <a:extLst>
              <a:ext uri="{FF2B5EF4-FFF2-40B4-BE49-F238E27FC236}">
                <a16:creationId xmlns:a16="http://schemas.microsoft.com/office/drawing/2014/main" id="{150954EA-2984-49A7-88ED-5B07DC86EDC8}"/>
              </a:ext>
            </a:extLst>
          </p:cNvPr>
          <p:cNvSpPr/>
          <p:nvPr/>
        </p:nvSpPr>
        <p:spPr bwMode="auto">
          <a:xfrm>
            <a:off x="1381124" y="2111329"/>
            <a:ext cx="3297529" cy="2359503"/>
          </a:xfrm>
          <a:custGeom>
            <a:avLst/>
            <a:gdLst/>
            <a:ahLst/>
            <a:cxnLst>
              <a:cxn ang="0">
                <a:pos x="530" y="359"/>
              </a:cxn>
              <a:cxn ang="0">
                <a:pos x="507" y="379"/>
              </a:cxn>
              <a:cxn ang="0">
                <a:pos x="23" y="379"/>
              </a:cxn>
              <a:cxn ang="0">
                <a:pos x="0" y="359"/>
              </a:cxn>
              <a:cxn ang="0">
                <a:pos x="0" y="20"/>
              </a:cxn>
              <a:cxn ang="0">
                <a:pos x="23" y="0"/>
              </a:cxn>
              <a:cxn ang="0">
                <a:pos x="507" y="0"/>
              </a:cxn>
              <a:cxn ang="0">
                <a:pos x="530" y="20"/>
              </a:cxn>
              <a:cxn ang="0">
                <a:pos x="530" y="359"/>
              </a:cxn>
            </a:cxnLst>
            <a:rect l="0" t="0" r="r" b="b"/>
            <a:pathLst>
              <a:path w="530" h="379">
                <a:moveTo>
                  <a:pt x="530" y="359"/>
                </a:moveTo>
                <a:cubicBezTo>
                  <a:pt x="530" y="370"/>
                  <a:pt x="520" y="379"/>
                  <a:pt x="507" y="379"/>
                </a:cubicBezTo>
                <a:cubicBezTo>
                  <a:pt x="23" y="379"/>
                  <a:pt x="23" y="379"/>
                  <a:pt x="23" y="379"/>
                </a:cubicBezTo>
                <a:cubicBezTo>
                  <a:pt x="10" y="379"/>
                  <a:pt x="0" y="370"/>
                  <a:pt x="0" y="35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10" y="0"/>
                  <a:pt x="23" y="0"/>
                </a:cubicBezTo>
                <a:cubicBezTo>
                  <a:pt x="507" y="0"/>
                  <a:pt x="507" y="0"/>
                  <a:pt x="507" y="0"/>
                </a:cubicBezTo>
                <a:cubicBezTo>
                  <a:pt x="520" y="0"/>
                  <a:pt x="530" y="9"/>
                  <a:pt x="530" y="20"/>
                </a:cubicBezTo>
                <a:lnTo>
                  <a:pt x="530" y="359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ïṩļïde">
            <a:extLst>
              <a:ext uri="{FF2B5EF4-FFF2-40B4-BE49-F238E27FC236}">
                <a16:creationId xmlns:a16="http://schemas.microsoft.com/office/drawing/2014/main" id="{31C8AFF5-472A-4FCC-8E0D-FB34E253C369}"/>
              </a:ext>
            </a:extLst>
          </p:cNvPr>
          <p:cNvSpPr/>
          <p:nvPr/>
        </p:nvSpPr>
        <p:spPr>
          <a:xfrm>
            <a:off x="1494105" y="2201706"/>
            <a:ext cx="3071563" cy="1914413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/>
              <a:t>1</a:t>
            </a:r>
            <a:endParaRPr dirty="0"/>
          </a:p>
        </p:txBody>
      </p:sp>
      <p:sp>
        <p:nvSpPr>
          <p:cNvPr id="15" name="ïṧľide">
            <a:extLst>
              <a:ext uri="{FF2B5EF4-FFF2-40B4-BE49-F238E27FC236}">
                <a16:creationId xmlns:a16="http://schemas.microsoft.com/office/drawing/2014/main" id="{5B636284-4CDB-4DA8-B7E3-ED3FB3A8D56C}"/>
              </a:ext>
            </a:extLst>
          </p:cNvPr>
          <p:cNvSpPr/>
          <p:nvPr/>
        </p:nvSpPr>
        <p:spPr bwMode="auto">
          <a:xfrm>
            <a:off x="2949748" y="4197571"/>
            <a:ext cx="155024" cy="155024"/>
          </a:xfrm>
          <a:prstGeom prst="ellipse">
            <a:avLst/>
          </a:prstGeom>
          <a:solidFill>
            <a:srgbClr val="6E6F7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iṧ1ïḓé">
            <a:extLst>
              <a:ext uri="{FF2B5EF4-FFF2-40B4-BE49-F238E27FC236}">
                <a16:creationId xmlns:a16="http://schemas.microsoft.com/office/drawing/2014/main" id="{AAA2A8BC-950A-437C-885C-EE98079C80A7}"/>
              </a:ext>
            </a:extLst>
          </p:cNvPr>
          <p:cNvSpPr txBox="1"/>
          <p:nvPr/>
        </p:nvSpPr>
        <p:spPr>
          <a:xfrm>
            <a:off x="1767120" y="5232053"/>
            <a:ext cx="2520280" cy="407565"/>
          </a:xfrm>
          <a:prstGeom prst="rect">
            <a:avLst/>
          </a:prstGeom>
        </p:spPr>
        <p:txBody>
          <a:bodyPr vert="horz" wrap="none" lIns="0" tIns="0" rIns="0" bIns="0" anchor="b" anchorCtr="0">
            <a:normAutofit/>
          </a:bodyPr>
          <a:lstStyle/>
          <a:p>
            <a:pPr algn="ctr"/>
            <a:r>
              <a:rPr lang="zh-CN" altLang="en-US" sz="2000" b="1" kern="900" dirty="0"/>
              <a:t>中标题</a:t>
            </a:r>
          </a:p>
        </p:txBody>
      </p:sp>
      <p:sp>
        <p:nvSpPr>
          <p:cNvPr id="26" name="íṣľïḋè">
            <a:extLst>
              <a:ext uri="{FF2B5EF4-FFF2-40B4-BE49-F238E27FC236}">
                <a16:creationId xmlns:a16="http://schemas.microsoft.com/office/drawing/2014/main" id="{6886B934-CBF2-4270-8EED-91AF4BCCAD28}"/>
              </a:ext>
            </a:extLst>
          </p:cNvPr>
          <p:cNvSpPr txBox="1"/>
          <p:nvPr/>
        </p:nvSpPr>
        <p:spPr>
          <a:xfrm>
            <a:off x="5299395" y="1969083"/>
            <a:ext cx="2389685" cy="246221"/>
          </a:xfrm>
          <a:prstGeom prst="rect">
            <a:avLst/>
          </a:prstGeom>
        </p:spPr>
        <p:txBody>
          <a:bodyPr vert="horz" wrap="none" lIns="0" tIns="0" rIns="0" bIns="0" anchor="b" anchorCtr="0">
            <a:normAutofit/>
          </a:bodyPr>
          <a:lstStyle/>
          <a:p>
            <a:r>
              <a:rPr lang="zh-CN" altLang="en-US" sz="1600" b="1" kern="900" dirty="0"/>
              <a:t>小标题</a:t>
            </a:r>
          </a:p>
        </p:txBody>
      </p:sp>
      <p:sp>
        <p:nvSpPr>
          <p:cNvPr id="27" name="iṣļíḑé">
            <a:extLst>
              <a:ext uri="{FF2B5EF4-FFF2-40B4-BE49-F238E27FC236}">
                <a16:creationId xmlns:a16="http://schemas.microsoft.com/office/drawing/2014/main" id="{199C0E4F-883D-431C-995F-320F515125B1}"/>
              </a:ext>
            </a:extLst>
          </p:cNvPr>
          <p:cNvSpPr txBox="1"/>
          <p:nvPr/>
        </p:nvSpPr>
        <p:spPr>
          <a:xfrm>
            <a:off x="5299395" y="2215304"/>
            <a:ext cx="5606406" cy="493887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/>
          <a:p>
            <a:pPr lvl="0">
              <a:lnSpc>
                <a:spcPct val="150000"/>
              </a:lnSpc>
              <a:buSzPct val="25000"/>
              <a:defRPr/>
            </a:pPr>
            <a:r>
              <a:rPr lang="zh-CN" altLang="en-US" sz="1050" dirty="0"/>
              <a:t>小内容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390693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多种统计报表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14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0"/>
            <a:ext cx="11522075" cy="6858000"/>
            <a:chOff x="669925" y="0"/>
            <a:chExt cx="11522075" cy="6858000"/>
          </a:xfrm>
        </p:grpSpPr>
        <p:sp>
          <p:nvSpPr>
            <p:cNvPr id="6" name="îŝľïďè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ṩ1iḍê"/>
            <p:cNvSpPr/>
            <p:nvPr/>
          </p:nvSpPr>
          <p:spPr>
            <a:xfrm>
              <a:off x="669925" y="1123950"/>
              <a:ext cx="10991261" cy="214685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S1ïďe"/>
            <p:cNvSpPr txBox="1"/>
            <p:nvPr/>
          </p:nvSpPr>
          <p:spPr>
            <a:xfrm>
              <a:off x="1274984" y="1801973"/>
              <a:ext cx="4820221" cy="11785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1"/>
                  </a:solidFill>
                </a:rPr>
                <a:t>高效直观的统计分析，提供多种统计报表，方便对售后管理工作进行监控、评估和分析，实现售后合理配置，并为决策提供依据。</a:t>
              </a:r>
            </a:p>
          </p:txBody>
        </p:sp>
        <p:grpSp>
          <p:nvGrpSpPr>
            <p:cNvPr id="10" name="íṧļíďê"/>
            <p:cNvGrpSpPr/>
            <p:nvPr/>
          </p:nvGrpSpPr>
          <p:grpSpPr>
            <a:xfrm>
              <a:off x="1275778" y="3495120"/>
              <a:ext cx="4725988" cy="2003941"/>
              <a:chOff x="1371600" y="3486150"/>
              <a:chExt cx="4725988" cy="2003941"/>
            </a:xfrm>
          </p:grpSpPr>
          <p:sp>
            <p:nvSpPr>
              <p:cNvPr id="11" name="ïṣḻíḋé"/>
              <p:cNvSpPr/>
              <p:nvPr/>
            </p:nvSpPr>
            <p:spPr bwMode="auto">
              <a:xfrm>
                <a:off x="1582738" y="3578225"/>
                <a:ext cx="4514850" cy="1385888"/>
              </a:xfrm>
              <a:custGeom>
                <a:avLst/>
                <a:gdLst>
                  <a:gd name="T0" fmla="*/ 0 w 2844"/>
                  <a:gd name="T1" fmla="*/ 873 h 873"/>
                  <a:gd name="T2" fmla="*/ 2844 w 2844"/>
                  <a:gd name="T3" fmla="*/ 873 h 873"/>
                  <a:gd name="T4" fmla="*/ 0 w 2844"/>
                  <a:gd name="T5" fmla="*/ 730 h 873"/>
                  <a:gd name="T6" fmla="*/ 2844 w 2844"/>
                  <a:gd name="T7" fmla="*/ 730 h 873"/>
                  <a:gd name="T8" fmla="*/ 0 w 2844"/>
                  <a:gd name="T9" fmla="*/ 586 h 873"/>
                  <a:gd name="T10" fmla="*/ 2844 w 2844"/>
                  <a:gd name="T11" fmla="*/ 586 h 873"/>
                  <a:gd name="T12" fmla="*/ 0 w 2844"/>
                  <a:gd name="T13" fmla="*/ 437 h 873"/>
                  <a:gd name="T14" fmla="*/ 2844 w 2844"/>
                  <a:gd name="T15" fmla="*/ 437 h 873"/>
                  <a:gd name="T16" fmla="*/ 0 w 2844"/>
                  <a:gd name="T17" fmla="*/ 293 h 873"/>
                  <a:gd name="T18" fmla="*/ 2844 w 2844"/>
                  <a:gd name="T19" fmla="*/ 293 h 873"/>
                  <a:gd name="T20" fmla="*/ 0 w 2844"/>
                  <a:gd name="T21" fmla="*/ 149 h 873"/>
                  <a:gd name="T22" fmla="*/ 2844 w 2844"/>
                  <a:gd name="T23" fmla="*/ 149 h 873"/>
                  <a:gd name="T24" fmla="*/ 0 w 2844"/>
                  <a:gd name="T25" fmla="*/ 0 h 873"/>
                  <a:gd name="T26" fmla="*/ 2844 w 2844"/>
                  <a:gd name="T2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4" h="873">
                    <a:moveTo>
                      <a:pt x="0" y="873"/>
                    </a:moveTo>
                    <a:lnTo>
                      <a:pt x="2844" y="873"/>
                    </a:lnTo>
                    <a:moveTo>
                      <a:pt x="0" y="730"/>
                    </a:moveTo>
                    <a:lnTo>
                      <a:pt x="2844" y="730"/>
                    </a:lnTo>
                    <a:moveTo>
                      <a:pt x="0" y="586"/>
                    </a:moveTo>
                    <a:lnTo>
                      <a:pt x="2844" y="586"/>
                    </a:lnTo>
                    <a:moveTo>
                      <a:pt x="0" y="437"/>
                    </a:moveTo>
                    <a:lnTo>
                      <a:pt x="2844" y="437"/>
                    </a:lnTo>
                    <a:moveTo>
                      <a:pt x="0" y="293"/>
                    </a:moveTo>
                    <a:lnTo>
                      <a:pt x="2844" y="293"/>
                    </a:lnTo>
                    <a:moveTo>
                      <a:pt x="0" y="149"/>
                    </a:moveTo>
                    <a:lnTo>
                      <a:pt x="2844" y="149"/>
                    </a:lnTo>
                    <a:moveTo>
                      <a:pt x="0" y="0"/>
                    </a:moveTo>
                    <a:lnTo>
                      <a:pt x="2844" y="0"/>
                    </a:lnTo>
                  </a:path>
                </a:pathLst>
              </a:custGeom>
              <a:noFill/>
              <a:ln w="9525" cap="flat">
                <a:solidFill>
                  <a:srgbClr val="F2F2F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iš1îḑé"/>
              <p:cNvSpPr/>
              <p:nvPr/>
            </p:nvSpPr>
            <p:spPr bwMode="auto">
              <a:xfrm>
                <a:off x="1716088" y="4038600"/>
                <a:ext cx="4248150" cy="1158875"/>
              </a:xfrm>
              <a:custGeom>
                <a:avLst/>
                <a:gdLst>
                  <a:gd name="T0" fmla="*/ 0 w 2676"/>
                  <a:gd name="T1" fmla="*/ 718 h 730"/>
                  <a:gd name="T2" fmla="*/ 113 w 2676"/>
                  <a:gd name="T3" fmla="*/ 718 h 730"/>
                  <a:gd name="T4" fmla="*/ 113 w 2676"/>
                  <a:gd name="T5" fmla="*/ 730 h 730"/>
                  <a:gd name="T6" fmla="*/ 0 w 2676"/>
                  <a:gd name="T7" fmla="*/ 730 h 730"/>
                  <a:gd name="T8" fmla="*/ 0 w 2676"/>
                  <a:gd name="T9" fmla="*/ 718 h 730"/>
                  <a:gd name="T10" fmla="*/ 287 w 2676"/>
                  <a:gd name="T11" fmla="*/ 661 h 730"/>
                  <a:gd name="T12" fmla="*/ 400 w 2676"/>
                  <a:gd name="T13" fmla="*/ 661 h 730"/>
                  <a:gd name="T14" fmla="*/ 400 w 2676"/>
                  <a:gd name="T15" fmla="*/ 730 h 730"/>
                  <a:gd name="T16" fmla="*/ 287 w 2676"/>
                  <a:gd name="T17" fmla="*/ 730 h 730"/>
                  <a:gd name="T18" fmla="*/ 287 w 2676"/>
                  <a:gd name="T19" fmla="*/ 661 h 730"/>
                  <a:gd name="T20" fmla="*/ 568 w 2676"/>
                  <a:gd name="T21" fmla="*/ 618 h 730"/>
                  <a:gd name="T22" fmla="*/ 686 w 2676"/>
                  <a:gd name="T23" fmla="*/ 618 h 730"/>
                  <a:gd name="T24" fmla="*/ 686 w 2676"/>
                  <a:gd name="T25" fmla="*/ 730 h 730"/>
                  <a:gd name="T26" fmla="*/ 568 w 2676"/>
                  <a:gd name="T27" fmla="*/ 730 h 730"/>
                  <a:gd name="T28" fmla="*/ 568 w 2676"/>
                  <a:gd name="T29" fmla="*/ 618 h 730"/>
                  <a:gd name="T30" fmla="*/ 855 w 2676"/>
                  <a:gd name="T31" fmla="*/ 368 h 730"/>
                  <a:gd name="T32" fmla="*/ 967 w 2676"/>
                  <a:gd name="T33" fmla="*/ 368 h 730"/>
                  <a:gd name="T34" fmla="*/ 967 w 2676"/>
                  <a:gd name="T35" fmla="*/ 730 h 730"/>
                  <a:gd name="T36" fmla="*/ 855 w 2676"/>
                  <a:gd name="T37" fmla="*/ 730 h 730"/>
                  <a:gd name="T38" fmla="*/ 855 w 2676"/>
                  <a:gd name="T39" fmla="*/ 368 h 730"/>
                  <a:gd name="T40" fmla="*/ 1142 w 2676"/>
                  <a:gd name="T41" fmla="*/ 443 h 730"/>
                  <a:gd name="T42" fmla="*/ 1254 w 2676"/>
                  <a:gd name="T43" fmla="*/ 443 h 730"/>
                  <a:gd name="T44" fmla="*/ 1254 w 2676"/>
                  <a:gd name="T45" fmla="*/ 730 h 730"/>
                  <a:gd name="T46" fmla="*/ 1142 w 2676"/>
                  <a:gd name="T47" fmla="*/ 730 h 730"/>
                  <a:gd name="T48" fmla="*/ 1142 w 2676"/>
                  <a:gd name="T49" fmla="*/ 443 h 730"/>
                  <a:gd name="T50" fmla="*/ 1422 w 2676"/>
                  <a:gd name="T51" fmla="*/ 0 h 730"/>
                  <a:gd name="T52" fmla="*/ 1541 w 2676"/>
                  <a:gd name="T53" fmla="*/ 0 h 730"/>
                  <a:gd name="T54" fmla="*/ 1541 w 2676"/>
                  <a:gd name="T55" fmla="*/ 730 h 730"/>
                  <a:gd name="T56" fmla="*/ 1422 w 2676"/>
                  <a:gd name="T57" fmla="*/ 730 h 730"/>
                  <a:gd name="T58" fmla="*/ 1422 w 2676"/>
                  <a:gd name="T59" fmla="*/ 0 h 730"/>
                  <a:gd name="T60" fmla="*/ 1709 w 2676"/>
                  <a:gd name="T61" fmla="*/ 150 h 730"/>
                  <a:gd name="T62" fmla="*/ 1821 w 2676"/>
                  <a:gd name="T63" fmla="*/ 150 h 730"/>
                  <a:gd name="T64" fmla="*/ 1821 w 2676"/>
                  <a:gd name="T65" fmla="*/ 730 h 730"/>
                  <a:gd name="T66" fmla="*/ 1709 w 2676"/>
                  <a:gd name="T67" fmla="*/ 730 h 730"/>
                  <a:gd name="T68" fmla="*/ 1709 w 2676"/>
                  <a:gd name="T69" fmla="*/ 150 h 730"/>
                  <a:gd name="T70" fmla="*/ 1996 w 2676"/>
                  <a:gd name="T71" fmla="*/ 512 h 730"/>
                  <a:gd name="T72" fmla="*/ 2108 w 2676"/>
                  <a:gd name="T73" fmla="*/ 512 h 730"/>
                  <a:gd name="T74" fmla="*/ 2108 w 2676"/>
                  <a:gd name="T75" fmla="*/ 730 h 730"/>
                  <a:gd name="T76" fmla="*/ 1996 w 2676"/>
                  <a:gd name="T77" fmla="*/ 730 h 730"/>
                  <a:gd name="T78" fmla="*/ 1996 w 2676"/>
                  <a:gd name="T79" fmla="*/ 512 h 730"/>
                  <a:gd name="T80" fmla="*/ 2277 w 2676"/>
                  <a:gd name="T81" fmla="*/ 0 h 730"/>
                  <a:gd name="T82" fmla="*/ 2389 w 2676"/>
                  <a:gd name="T83" fmla="*/ 0 h 730"/>
                  <a:gd name="T84" fmla="*/ 2389 w 2676"/>
                  <a:gd name="T85" fmla="*/ 730 h 730"/>
                  <a:gd name="T86" fmla="*/ 2277 w 2676"/>
                  <a:gd name="T87" fmla="*/ 730 h 730"/>
                  <a:gd name="T88" fmla="*/ 2277 w 2676"/>
                  <a:gd name="T89" fmla="*/ 0 h 730"/>
                  <a:gd name="T90" fmla="*/ 2563 w 2676"/>
                  <a:gd name="T91" fmla="*/ 512 h 730"/>
                  <a:gd name="T92" fmla="*/ 2676 w 2676"/>
                  <a:gd name="T93" fmla="*/ 512 h 730"/>
                  <a:gd name="T94" fmla="*/ 2676 w 2676"/>
                  <a:gd name="T95" fmla="*/ 730 h 730"/>
                  <a:gd name="T96" fmla="*/ 2563 w 2676"/>
                  <a:gd name="T97" fmla="*/ 730 h 730"/>
                  <a:gd name="T98" fmla="*/ 2563 w 2676"/>
                  <a:gd name="T99" fmla="*/ 51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730">
                    <a:moveTo>
                      <a:pt x="0" y="718"/>
                    </a:moveTo>
                    <a:lnTo>
                      <a:pt x="113" y="718"/>
                    </a:lnTo>
                    <a:lnTo>
                      <a:pt x="113" y="730"/>
                    </a:lnTo>
                    <a:lnTo>
                      <a:pt x="0" y="730"/>
                    </a:lnTo>
                    <a:lnTo>
                      <a:pt x="0" y="718"/>
                    </a:lnTo>
                    <a:close/>
                    <a:moveTo>
                      <a:pt x="287" y="661"/>
                    </a:moveTo>
                    <a:lnTo>
                      <a:pt x="400" y="661"/>
                    </a:lnTo>
                    <a:lnTo>
                      <a:pt x="400" y="730"/>
                    </a:lnTo>
                    <a:lnTo>
                      <a:pt x="287" y="730"/>
                    </a:lnTo>
                    <a:lnTo>
                      <a:pt x="287" y="661"/>
                    </a:lnTo>
                    <a:close/>
                    <a:moveTo>
                      <a:pt x="568" y="618"/>
                    </a:moveTo>
                    <a:lnTo>
                      <a:pt x="686" y="618"/>
                    </a:lnTo>
                    <a:lnTo>
                      <a:pt x="686" y="730"/>
                    </a:lnTo>
                    <a:lnTo>
                      <a:pt x="568" y="730"/>
                    </a:lnTo>
                    <a:lnTo>
                      <a:pt x="568" y="618"/>
                    </a:lnTo>
                    <a:close/>
                    <a:moveTo>
                      <a:pt x="855" y="368"/>
                    </a:moveTo>
                    <a:lnTo>
                      <a:pt x="967" y="368"/>
                    </a:lnTo>
                    <a:lnTo>
                      <a:pt x="967" y="730"/>
                    </a:lnTo>
                    <a:lnTo>
                      <a:pt x="855" y="730"/>
                    </a:lnTo>
                    <a:lnTo>
                      <a:pt x="855" y="368"/>
                    </a:lnTo>
                    <a:close/>
                    <a:moveTo>
                      <a:pt x="1142" y="443"/>
                    </a:moveTo>
                    <a:lnTo>
                      <a:pt x="1254" y="443"/>
                    </a:lnTo>
                    <a:lnTo>
                      <a:pt x="1254" y="730"/>
                    </a:lnTo>
                    <a:lnTo>
                      <a:pt x="1142" y="730"/>
                    </a:lnTo>
                    <a:lnTo>
                      <a:pt x="1142" y="443"/>
                    </a:lnTo>
                    <a:close/>
                    <a:moveTo>
                      <a:pt x="1422" y="0"/>
                    </a:moveTo>
                    <a:lnTo>
                      <a:pt x="1541" y="0"/>
                    </a:lnTo>
                    <a:lnTo>
                      <a:pt x="1541" y="730"/>
                    </a:lnTo>
                    <a:lnTo>
                      <a:pt x="1422" y="730"/>
                    </a:lnTo>
                    <a:lnTo>
                      <a:pt x="1422" y="0"/>
                    </a:lnTo>
                    <a:close/>
                    <a:moveTo>
                      <a:pt x="1709" y="150"/>
                    </a:moveTo>
                    <a:lnTo>
                      <a:pt x="1821" y="150"/>
                    </a:lnTo>
                    <a:lnTo>
                      <a:pt x="1821" y="730"/>
                    </a:lnTo>
                    <a:lnTo>
                      <a:pt x="1709" y="730"/>
                    </a:lnTo>
                    <a:lnTo>
                      <a:pt x="1709" y="150"/>
                    </a:lnTo>
                    <a:close/>
                    <a:moveTo>
                      <a:pt x="1996" y="512"/>
                    </a:moveTo>
                    <a:lnTo>
                      <a:pt x="2108" y="512"/>
                    </a:lnTo>
                    <a:lnTo>
                      <a:pt x="2108" y="730"/>
                    </a:lnTo>
                    <a:lnTo>
                      <a:pt x="1996" y="730"/>
                    </a:lnTo>
                    <a:lnTo>
                      <a:pt x="1996" y="512"/>
                    </a:lnTo>
                    <a:close/>
                    <a:moveTo>
                      <a:pt x="2277" y="0"/>
                    </a:moveTo>
                    <a:lnTo>
                      <a:pt x="2389" y="0"/>
                    </a:lnTo>
                    <a:lnTo>
                      <a:pt x="2389" y="730"/>
                    </a:lnTo>
                    <a:lnTo>
                      <a:pt x="2277" y="730"/>
                    </a:lnTo>
                    <a:lnTo>
                      <a:pt x="2277" y="0"/>
                    </a:lnTo>
                    <a:close/>
                    <a:moveTo>
                      <a:pt x="2563" y="512"/>
                    </a:moveTo>
                    <a:lnTo>
                      <a:pt x="2676" y="512"/>
                    </a:lnTo>
                    <a:lnTo>
                      <a:pt x="2676" y="730"/>
                    </a:lnTo>
                    <a:lnTo>
                      <a:pt x="2563" y="730"/>
                    </a:lnTo>
                    <a:lnTo>
                      <a:pt x="2563" y="512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ṧļíḓê"/>
              <p:cNvSpPr/>
              <p:nvPr/>
            </p:nvSpPr>
            <p:spPr bwMode="auto">
              <a:xfrm>
                <a:off x="1716088" y="3810000"/>
                <a:ext cx="4248150" cy="1368425"/>
              </a:xfrm>
              <a:custGeom>
                <a:avLst/>
                <a:gdLst>
                  <a:gd name="T0" fmla="*/ 0 w 2676"/>
                  <a:gd name="T1" fmla="*/ 830 h 862"/>
                  <a:gd name="T2" fmla="*/ 113 w 2676"/>
                  <a:gd name="T3" fmla="*/ 830 h 862"/>
                  <a:gd name="T4" fmla="*/ 113 w 2676"/>
                  <a:gd name="T5" fmla="*/ 862 h 862"/>
                  <a:gd name="T6" fmla="*/ 0 w 2676"/>
                  <a:gd name="T7" fmla="*/ 862 h 862"/>
                  <a:gd name="T8" fmla="*/ 0 w 2676"/>
                  <a:gd name="T9" fmla="*/ 830 h 862"/>
                  <a:gd name="T10" fmla="*/ 287 w 2676"/>
                  <a:gd name="T11" fmla="*/ 774 h 862"/>
                  <a:gd name="T12" fmla="*/ 400 w 2676"/>
                  <a:gd name="T13" fmla="*/ 774 h 862"/>
                  <a:gd name="T14" fmla="*/ 400 w 2676"/>
                  <a:gd name="T15" fmla="*/ 805 h 862"/>
                  <a:gd name="T16" fmla="*/ 287 w 2676"/>
                  <a:gd name="T17" fmla="*/ 805 h 862"/>
                  <a:gd name="T18" fmla="*/ 287 w 2676"/>
                  <a:gd name="T19" fmla="*/ 774 h 862"/>
                  <a:gd name="T20" fmla="*/ 568 w 2676"/>
                  <a:gd name="T21" fmla="*/ 718 h 862"/>
                  <a:gd name="T22" fmla="*/ 686 w 2676"/>
                  <a:gd name="T23" fmla="*/ 718 h 862"/>
                  <a:gd name="T24" fmla="*/ 686 w 2676"/>
                  <a:gd name="T25" fmla="*/ 762 h 862"/>
                  <a:gd name="T26" fmla="*/ 568 w 2676"/>
                  <a:gd name="T27" fmla="*/ 762 h 862"/>
                  <a:gd name="T28" fmla="*/ 568 w 2676"/>
                  <a:gd name="T29" fmla="*/ 718 h 862"/>
                  <a:gd name="T30" fmla="*/ 855 w 2676"/>
                  <a:gd name="T31" fmla="*/ 362 h 862"/>
                  <a:gd name="T32" fmla="*/ 967 w 2676"/>
                  <a:gd name="T33" fmla="*/ 362 h 862"/>
                  <a:gd name="T34" fmla="*/ 967 w 2676"/>
                  <a:gd name="T35" fmla="*/ 512 h 862"/>
                  <a:gd name="T36" fmla="*/ 855 w 2676"/>
                  <a:gd name="T37" fmla="*/ 512 h 862"/>
                  <a:gd name="T38" fmla="*/ 855 w 2676"/>
                  <a:gd name="T39" fmla="*/ 362 h 862"/>
                  <a:gd name="T40" fmla="*/ 1142 w 2676"/>
                  <a:gd name="T41" fmla="*/ 437 h 862"/>
                  <a:gd name="T42" fmla="*/ 1254 w 2676"/>
                  <a:gd name="T43" fmla="*/ 437 h 862"/>
                  <a:gd name="T44" fmla="*/ 1254 w 2676"/>
                  <a:gd name="T45" fmla="*/ 587 h 862"/>
                  <a:gd name="T46" fmla="*/ 1142 w 2676"/>
                  <a:gd name="T47" fmla="*/ 587 h 862"/>
                  <a:gd name="T48" fmla="*/ 1142 w 2676"/>
                  <a:gd name="T49" fmla="*/ 437 h 862"/>
                  <a:gd name="T50" fmla="*/ 1422 w 2676"/>
                  <a:gd name="T51" fmla="*/ 131 h 862"/>
                  <a:gd name="T52" fmla="*/ 1541 w 2676"/>
                  <a:gd name="T53" fmla="*/ 131 h 862"/>
                  <a:gd name="T54" fmla="*/ 1541 w 2676"/>
                  <a:gd name="T55" fmla="*/ 144 h 862"/>
                  <a:gd name="T56" fmla="*/ 1422 w 2676"/>
                  <a:gd name="T57" fmla="*/ 144 h 862"/>
                  <a:gd name="T58" fmla="*/ 1422 w 2676"/>
                  <a:gd name="T59" fmla="*/ 131 h 862"/>
                  <a:gd name="T60" fmla="*/ 1709 w 2676"/>
                  <a:gd name="T61" fmla="*/ 0 h 862"/>
                  <a:gd name="T62" fmla="*/ 1821 w 2676"/>
                  <a:gd name="T63" fmla="*/ 0 h 862"/>
                  <a:gd name="T64" fmla="*/ 1821 w 2676"/>
                  <a:gd name="T65" fmla="*/ 294 h 862"/>
                  <a:gd name="T66" fmla="*/ 1709 w 2676"/>
                  <a:gd name="T67" fmla="*/ 294 h 862"/>
                  <a:gd name="T68" fmla="*/ 1709 w 2676"/>
                  <a:gd name="T69" fmla="*/ 0 h 862"/>
                  <a:gd name="T70" fmla="*/ 1996 w 2676"/>
                  <a:gd name="T71" fmla="*/ 75 h 862"/>
                  <a:gd name="T72" fmla="*/ 2108 w 2676"/>
                  <a:gd name="T73" fmla="*/ 75 h 862"/>
                  <a:gd name="T74" fmla="*/ 2108 w 2676"/>
                  <a:gd name="T75" fmla="*/ 656 h 862"/>
                  <a:gd name="T76" fmla="*/ 1996 w 2676"/>
                  <a:gd name="T77" fmla="*/ 656 h 862"/>
                  <a:gd name="T78" fmla="*/ 1996 w 2676"/>
                  <a:gd name="T79" fmla="*/ 75 h 862"/>
                  <a:gd name="T80" fmla="*/ 2277 w 2676"/>
                  <a:gd name="T81" fmla="*/ 75 h 862"/>
                  <a:gd name="T82" fmla="*/ 2389 w 2676"/>
                  <a:gd name="T83" fmla="*/ 75 h 862"/>
                  <a:gd name="T84" fmla="*/ 2389 w 2676"/>
                  <a:gd name="T85" fmla="*/ 144 h 862"/>
                  <a:gd name="T86" fmla="*/ 2277 w 2676"/>
                  <a:gd name="T87" fmla="*/ 144 h 862"/>
                  <a:gd name="T88" fmla="*/ 2277 w 2676"/>
                  <a:gd name="T89" fmla="*/ 75 h 862"/>
                  <a:gd name="T90" fmla="*/ 2563 w 2676"/>
                  <a:gd name="T91" fmla="*/ 587 h 862"/>
                  <a:gd name="T92" fmla="*/ 2676 w 2676"/>
                  <a:gd name="T93" fmla="*/ 587 h 862"/>
                  <a:gd name="T94" fmla="*/ 2676 w 2676"/>
                  <a:gd name="T95" fmla="*/ 656 h 862"/>
                  <a:gd name="T96" fmla="*/ 2563 w 2676"/>
                  <a:gd name="T97" fmla="*/ 656 h 862"/>
                  <a:gd name="T98" fmla="*/ 2563 w 2676"/>
                  <a:gd name="T99" fmla="*/ 587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862">
                    <a:moveTo>
                      <a:pt x="0" y="830"/>
                    </a:moveTo>
                    <a:lnTo>
                      <a:pt x="113" y="830"/>
                    </a:lnTo>
                    <a:lnTo>
                      <a:pt x="113" y="862"/>
                    </a:lnTo>
                    <a:lnTo>
                      <a:pt x="0" y="862"/>
                    </a:lnTo>
                    <a:lnTo>
                      <a:pt x="0" y="830"/>
                    </a:lnTo>
                    <a:close/>
                    <a:moveTo>
                      <a:pt x="287" y="774"/>
                    </a:moveTo>
                    <a:lnTo>
                      <a:pt x="400" y="774"/>
                    </a:lnTo>
                    <a:lnTo>
                      <a:pt x="400" y="805"/>
                    </a:lnTo>
                    <a:lnTo>
                      <a:pt x="287" y="805"/>
                    </a:lnTo>
                    <a:lnTo>
                      <a:pt x="287" y="774"/>
                    </a:lnTo>
                    <a:close/>
                    <a:moveTo>
                      <a:pt x="568" y="718"/>
                    </a:moveTo>
                    <a:lnTo>
                      <a:pt x="686" y="718"/>
                    </a:lnTo>
                    <a:lnTo>
                      <a:pt x="686" y="762"/>
                    </a:lnTo>
                    <a:lnTo>
                      <a:pt x="568" y="762"/>
                    </a:lnTo>
                    <a:lnTo>
                      <a:pt x="568" y="718"/>
                    </a:lnTo>
                    <a:close/>
                    <a:moveTo>
                      <a:pt x="855" y="362"/>
                    </a:moveTo>
                    <a:lnTo>
                      <a:pt x="967" y="362"/>
                    </a:lnTo>
                    <a:lnTo>
                      <a:pt x="967" y="512"/>
                    </a:lnTo>
                    <a:lnTo>
                      <a:pt x="855" y="512"/>
                    </a:lnTo>
                    <a:lnTo>
                      <a:pt x="855" y="362"/>
                    </a:lnTo>
                    <a:close/>
                    <a:moveTo>
                      <a:pt x="1142" y="437"/>
                    </a:moveTo>
                    <a:lnTo>
                      <a:pt x="1254" y="437"/>
                    </a:lnTo>
                    <a:lnTo>
                      <a:pt x="1254" y="587"/>
                    </a:lnTo>
                    <a:lnTo>
                      <a:pt x="1142" y="587"/>
                    </a:lnTo>
                    <a:lnTo>
                      <a:pt x="1142" y="437"/>
                    </a:lnTo>
                    <a:close/>
                    <a:moveTo>
                      <a:pt x="1422" y="131"/>
                    </a:moveTo>
                    <a:lnTo>
                      <a:pt x="1541" y="131"/>
                    </a:lnTo>
                    <a:lnTo>
                      <a:pt x="1541" y="144"/>
                    </a:lnTo>
                    <a:lnTo>
                      <a:pt x="1422" y="144"/>
                    </a:lnTo>
                    <a:lnTo>
                      <a:pt x="1422" y="131"/>
                    </a:lnTo>
                    <a:close/>
                    <a:moveTo>
                      <a:pt x="1709" y="0"/>
                    </a:moveTo>
                    <a:lnTo>
                      <a:pt x="1821" y="0"/>
                    </a:lnTo>
                    <a:lnTo>
                      <a:pt x="1821" y="294"/>
                    </a:lnTo>
                    <a:lnTo>
                      <a:pt x="1709" y="294"/>
                    </a:lnTo>
                    <a:lnTo>
                      <a:pt x="1709" y="0"/>
                    </a:lnTo>
                    <a:close/>
                    <a:moveTo>
                      <a:pt x="1996" y="75"/>
                    </a:moveTo>
                    <a:lnTo>
                      <a:pt x="2108" y="75"/>
                    </a:lnTo>
                    <a:lnTo>
                      <a:pt x="2108" y="656"/>
                    </a:lnTo>
                    <a:lnTo>
                      <a:pt x="1996" y="656"/>
                    </a:lnTo>
                    <a:lnTo>
                      <a:pt x="1996" y="75"/>
                    </a:lnTo>
                    <a:close/>
                    <a:moveTo>
                      <a:pt x="2277" y="75"/>
                    </a:moveTo>
                    <a:lnTo>
                      <a:pt x="2389" y="75"/>
                    </a:lnTo>
                    <a:lnTo>
                      <a:pt x="2389" y="144"/>
                    </a:lnTo>
                    <a:lnTo>
                      <a:pt x="2277" y="144"/>
                    </a:lnTo>
                    <a:lnTo>
                      <a:pt x="2277" y="75"/>
                    </a:lnTo>
                    <a:close/>
                    <a:moveTo>
                      <a:pt x="2563" y="587"/>
                    </a:moveTo>
                    <a:lnTo>
                      <a:pt x="2676" y="587"/>
                    </a:lnTo>
                    <a:lnTo>
                      <a:pt x="2676" y="656"/>
                    </a:lnTo>
                    <a:lnTo>
                      <a:pt x="2563" y="656"/>
                    </a:lnTo>
                    <a:lnTo>
                      <a:pt x="2563" y="5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$ľiḓé"/>
              <p:cNvSpPr/>
              <p:nvPr/>
            </p:nvSpPr>
            <p:spPr bwMode="auto">
              <a:xfrm>
                <a:off x="1582738" y="5202238"/>
                <a:ext cx="4514850" cy="0"/>
              </a:xfrm>
              <a:prstGeom prst="line">
                <a:avLst/>
              </a:prstGeom>
              <a:noFill/>
              <a:ln w="9525" cap="flat">
                <a:solidFill>
                  <a:srgbClr val="DFE1E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ï$ľïďè"/>
              <p:cNvSpPr/>
              <p:nvPr/>
            </p:nvSpPr>
            <p:spPr bwMode="auto">
              <a:xfrm>
                <a:off x="1371600" y="510857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0</a:t>
                </a:r>
              </a:p>
            </p:txBody>
          </p:sp>
          <p:sp>
            <p:nvSpPr>
              <p:cNvPr id="16" name="iṣļíďè"/>
              <p:cNvSpPr/>
              <p:nvPr/>
            </p:nvSpPr>
            <p:spPr bwMode="auto">
              <a:xfrm>
                <a:off x="1393825" y="4876800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17" name="íṥlídé"/>
              <p:cNvSpPr/>
              <p:nvPr/>
            </p:nvSpPr>
            <p:spPr bwMode="auto">
              <a:xfrm>
                <a:off x="1376363" y="46450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8" name="ïšľîḍe"/>
              <p:cNvSpPr/>
              <p:nvPr/>
            </p:nvSpPr>
            <p:spPr bwMode="auto">
              <a:xfrm>
                <a:off x="1373188" y="4413250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9" name="îŝḷiḑê"/>
              <p:cNvSpPr/>
              <p:nvPr/>
            </p:nvSpPr>
            <p:spPr bwMode="auto">
              <a:xfrm>
                <a:off x="1376363" y="418147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0" name="îşḻíḑe"/>
              <p:cNvSpPr/>
              <p:nvPr/>
            </p:nvSpPr>
            <p:spPr bwMode="auto">
              <a:xfrm>
                <a:off x="1371600" y="3949700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1" name="íṡḻïḑê"/>
              <p:cNvSpPr/>
              <p:nvPr/>
            </p:nvSpPr>
            <p:spPr bwMode="auto">
              <a:xfrm>
                <a:off x="1371600" y="37179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2" name="ïSḻíďe"/>
              <p:cNvSpPr/>
              <p:nvPr/>
            </p:nvSpPr>
            <p:spPr bwMode="auto">
              <a:xfrm>
                <a:off x="1392238" y="3486150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23" name="îSlïḋê"/>
              <p:cNvSpPr/>
              <p:nvPr/>
            </p:nvSpPr>
            <p:spPr bwMode="auto">
              <a:xfrm>
                <a:off x="1784350" y="5305425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4" name="i$ḷiḋe"/>
              <p:cNvSpPr/>
              <p:nvPr/>
            </p:nvSpPr>
            <p:spPr bwMode="auto">
              <a:xfrm>
                <a:off x="2228850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25" name="îS1îḑê"/>
              <p:cNvSpPr/>
              <p:nvPr/>
            </p:nvSpPr>
            <p:spPr bwMode="auto">
              <a:xfrm>
                <a:off x="2678113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26" name="îşḻidé"/>
              <p:cNvSpPr/>
              <p:nvPr/>
            </p:nvSpPr>
            <p:spPr bwMode="auto">
              <a:xfrm>
                <a:off x="3132138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7" name="îşľíḑè"/>
              <p:cNvSpPr/>
              <p:nvPr/>
            </p:nvSpPr>
            <p:spPr bwMode="auto">
              <a:xfrm>
                <a:off x="358140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8" name="iśḷîḑè"/>
              <p:cNvSpPr/>
              <p:nvPr/>
            </p:nvSpPr>
            <p:spPr bwMode="auto">
              <a:xfrm>
                <a:off x="403225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9" name="îşḷiḋè"/>
              <p:cNvSpPr/>
              <p:nvPr/>
            </p:nvSpPr>
            <p:spPr bwMode="auto">
              <a:xfrm>
                <a:off x="4495800" y="5305425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30" name="is1ïḋè"/>
              <p:cNvSpPr/>
              <p:nvPr/>
            </p:nvSpPr>
            <p:spPr bwMode="auto">
              <a:xfrm>
                <a:off x="4937125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8</a:t>
                </a:r>
              </a:p>
            </p:txBody>
          </p:sp>
          <p:sp>
            <p:nvSpPr>
              <p:cNvPr id="31" name="ï$ľïḓê"/>
              <p:cNvSpPr/>
              <p:nvPr/>
            </p:nvSpPr>
            <p:spPr bwMode="auto">
              <a:xfrm>
                <a:off x="5387975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9</a:t>
                </a:r>
              </a:p>
            </p:txBody>
          </p:sp>
          <p:sp>
            <p:nvSpPr>
              <p:cNvPr id="32" name="íśḻîḋe"/>
              <p:cNvSpPr/>
              <p:nvPr/>
            </p:nvSpPr>
            <p:spPr bwMode="auto">
              <a:xfrm>
                <a:off x="5813425" y="5305425"/>
                <a:ext cx="1410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10</a:t>
                </a:r>
              </a:p>
            </p:txBody>
          </p:sp>
        </p:grpSp>
      </p:grpSp>
      <p:sp>
        <p:nvSpPr>
          <p:cNvPr id="33" name="Footer Placeholder 2"/>
          <p:cNvSpPr txBox="1"/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实施服务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Implement service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íśḷïḍê">
            <a:extLst>
              <a:ext uri="{FF2B5EF4-FFF2-40B4-BE49-F238E27FC236}">
                <a16:creationId xmlns:a16="http://schemas.microsoft.com/office/drawing/2014/main" id="{255382D3-03D2-47B2-8238-B069E5F9E111}"/>
              </a:ext>
            </a:extLst>
          </p:cNvPr>
          <p:cNvSpPr/>
          <p:nvPr/>
        </p:nvSpPr>
        <p:spPr bwMode="auto">
          <a:xfrm>
            <a:off x="0" y="1810843"/>
            <a:ext cx="4659143" cy="3333750"/>
          </a:xfrm>
          <a:custGeom>
            <a:avLst/>
            <a:gdLst>
              <a:gd name="connsiteX0" fmla="*/ 0 w 4295800"/>
              <a:gd name="connsiteY0" fmla="*/ 0 h 6858000"/>
              <a:gd name="connsiteX1" fmla="*/ 4079776 w 4295800"/>
              <a:gd name="connsiteY1" fmla="*/ 0 h 6858000"/>
              <a:gd name="connsiteX2" fmla="*/ 4079776 w 4295800"/>
              <a:gd name="connsiteY2" fmla="*/ 3303706 h 6858000"/>
              <a:gd name="connsiteX3" fmla="*/ 4295800 w 4295800"/>
              <a:gd name="connsiteY3" fmla="*/ 3429000 h 6858000"/>
              <a:gd name="connsiteX4" fmla="*/ 4079776 w 4295800"/>
              <a:gd name="connsiteY4" fmla="*/ 3554294 h 6858000"/>
              <a:gd name="connsiteX5" fmla="*/ 4079776 w 4295800"/>
              <a:gd name="connsiteY5" fmla="*/ 6858000 h 6858000"/>
              <a:gd name="connsiteX6" fmla="*/ 0 w 4295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800" h="6858000">
                <a:moveTo>
                  <a:pt x="0" y="0"/>
                </a:moveTo>
                <a:lnTo>
                  <a:pt x="4079776" y="0"/>
                </a:lnTo>
                <a:lnTo>
                  <a:pt x="4079776" y="3303706"/>
                </a:lnTo>
                <a:lnTo>
                  <a:pt x="4295800" y="3429000"/>
                </a:lnTo>
                <a:lnTo>
                  <a:pt x="4079776" y="3554294"/>
                </a:lnTo>
                <a:lnTo>
                  <a:pt x="40797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7" name="íšlïdé">
            <a:extLst>
              <a:ext uri="{FF2B5EF4-FFF2-40B4-BE49-F238E27FC236}">
                <a16:creationId xmlns:a16="http://schemas.microsoft.com/office/drawing/2014/main" id="{02A44EDF-6C1A-485B-BA06-86143686C2AF}"/>
              </a:ext>
            </a:extLst>
          </p:cNvPr>
          <p:cNvGrpSpPr/>
          <p:nvPr/>
        </p:nvGrpSpPr>
        <p:grpSpPr>
          <a:xfrm>
            <a:off x="2543493" y="2313977"/>
            <a:ext cx="2287084" cy="2287084"/>
            <a:chOff x="848002" y="2085377"/>
            <a:chExt cx="2287084" cy="2287084"/>
          </a:xfrm>
        </p:grpSpPr>
        <p:sp>
          <p:nvSpPr>
            <p:cNvPr id="38" name="íṥḻíḓê">
              <a:extLst>
                <a:ext uri="{FF2B5EF4-FFF2-40B4-BE49-F238E27FC236}">
                  <a16:creationId xmlns:a16="http://schemas.microsoft.com/office/drawing/2014/main" id="{3D9BA79C-21A0-48C8-8236-2A5FA2028007}"/>
                </a:ext>
              </a:extLst>
            </p:cNvPr>
            <p:cNvSpPr/>
            <p:nvPr/>
          </p:nvSpPr>
          <p:spPr bwMode="auto">
            <a:xfrm>
              <a:off x="848002" y="2085377"/>
              <a:ext cx="2287084" cy="2287084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ṡ1ïḑé">
              <a:extLst>
                <a:ext uri="{FF2B5EF4-FFF2-40B4-BE49-F238E27FC236}">
                  <a16:creationId xmlns:a16="http://schemas.microsoft.com/office/drawing/2014/main" id="{CA39BAC1-FBCE-4884-85FB-D8F54DAB8278}"/>
                </a:ext>
              </a:extLst>
            </p:cNvPr>
            <p:cNvSpPr/>
            <p:nvPr/>
          </p:nvSpPr>
          <p:spPr bwMode="auto">
            <a:xfrm>
              <a:off x="1008974" y="2279176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isļíḍe">
            <a:extLst>
              <a:ext uri="{FF2B5EF4-FFF2-40B4-BE49-F238E27FC236}">
                <a16:creationId xmlns:a16="http://schemas.microsoft.com/office/drawing/2014/main" id="{35EED199-DF5E-4A2D-998C-888D5BE56D7B}"/>
              </a:ext>
            </a:extLst>
          </p:cNvPr>
          <p:cNvSpPr txBox="1"/>
          <p:nvPr/>
        </p:nvSpPr>
        <p:spPr>
          <a:xfrm>
            <a:off x="2421570" y="3004555"/>
            <a:ext cx="1890066" cy="904190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r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tr-TR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iS1ídé">
            <a:extLst>
              <a:ext uri="{FF2B5EF4-FFF2-40B4-BE49-F238E27FC236}">
                <a16:creationId xmlns:a16="http://schemas.microsoft.com/office/drawing/2014/main" id="{E0E7205B-D31A-4423-9EAF-98052470A7EE}"/>
              </a:ext>
            </a:extLst>
          </p:cNvPr>
          <p:cNvSpPr txBox="1"/>
          <p:nvPr/>
        </p:nvSpPr>
        <p:spPr>
          <a:xfrm>
            <a:off x="5714020" y="1499287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10" name="ïṣļiḑé">
            <a:extLst>
              <a:ext uri="{FF2B5EF4-FFF2-40B4-BE49-F238E27FC236}">
                <a16:creationId xmlns:a16="http://schemas.microsoft.com/office/drawing/2014/main" id="{39D14D28-E0FE-4B48-907F-94E6CDDD1E58}"/>
              </a:ext>
            </a:extLst>
          </p:cNvPr>
          <p:cNvGrpSpPr/>
          <p:nvPr/>
        </p:nvGrpSpPr>
        <p:grpSpPr>
          <a:xfrm>
            <a:off x="6411000" y="1499287"/>
            <a:ext cx="5109488" cy="690577"/>
            <a:chOff x="6276000" y="1173974"/>
            <a:chExt cx="3555000" cy="690577"/>
          </a:xfrm>
        </p:grpSpPr>
        <p:sp>
          <p:nvSpPr>
            <p:cNvPr id="36" name="iṡlïḓ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Company profiles</a:t>
              </a:r>
            </a:p>
          </p:txBody>
        </p:sp>
        <p:sp>
          <p:nvSpPr>
            <p:cNvPr id="37" name="íṧļî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公司简介</a:t>
              </a:r>
            </a:p>
          </p:txBody>
        </p:sp>
      </p:grpSp>
      <p:sp>
        <p:nvSpPr>
          <p:cNvPr id="11" name="ï$ḻîḋè">
            <a:extLst>
              <a:ext uri="{FF2B5EF4-FFF2-40B4-BE49-F238E27FC236}">
                <a16:creationId xmlns:a16="http://schemas.microsoft.com/office/drawing/2014/main" id="{0FB1F54B-4232-4FA5-8240-A25E081A0F34}"/>
              </a:ext>
            </a:extLst>
          </p:cNvPr>
          <p:cNvSpPr txBox="1"/>
          <p:nvPr/>
        </p:nvSpPr>
        <p:spPr>
          <a:xfrm>
            <a:off x="5682761" y="2313977"/>
            <a:ext cx="718466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12" name="i$1ïḍé">
            <a:extLst>
              <a:ext uri="{FF2B5EF4-FFF2-40B4-BE49-F238E27FC236}">
                <a16:creationId xmlns:a16="http://schemas.microsoft.com/office/drawing/2014/main" id="{907D8AD8-57CD-4B12-88D6-FCCE001293BC}"/>
              </a:ext>
            </a:extLst>
          </p:cNvPr>
          <p:cNvGrpSpPr/>
          <p:nvPr/>
        </p:nvGrpSpPr>
        <p:grpSpPr>
          <a:xfrm>
            <a:off x="6411000" y="2313978"/>
            <a:ext cx="5109488" cy="690577"/>
            <a:chOff x="6276000" y="1173974"/>
            <a:chExt cx="3555000" cy="690577"/>
          </a:xfrm>
        </p:grpSpPr>
        <p:sp>
          <p:nvSpPr>
            <p:cNvPr id="34" name="iśľi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Problem analysis</a:t>
              </a:r>
            </a:p>
          </p:txBody>
        </p:sp>
        <p:sp>
          <p:nvSpPr>
            <p:cNvPr id="35" name="íSḻ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问题分析</a:t>
              </a:r>
            </a:p>
          </p:txBody>
        </p:sp>
      </p:grpSp>
      <p:sp>
        <p:nvSpPr>
          <p:cNvPr id="13" name="ïšļiḍè">
            <a:extLst>
              <a:ext uri="{FF2B5EF4-FFF2-40B4-BE49-F238E27FC236}">
                <a16:creationId xmlns:a16="http://schemas.microsoft.com/office/drawing/2014/main" id="{63DFD3FC-F8B4-4D7E-B32A-4ED0FF4BA486}"/>
              </a:ext>
            </a:extLst>
          </p:cNvPr>
          <p:cNvSpPr txBox="1"/>
          <p:nvPr/>
        </p:nvSpPr>
        <p:spPr>
          <a:xfrm>
            <a:off x="5675548" y="3128667"/>
            <a:ext cx="73289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14" name="iŝḷiďè">
            <a:extLst>
              <a:ext uri="{FF2B5EF4-FFF2-40B4-BE49-F238E27FC236}">
                <a16:creationId xmlns:a16="http://schemas.microsoft.com/office/drawing/2014/main" id="{08BAFAC1-C5F7-410C-AE25-F3D517F7D833}"/>
              </a:ext>
            </a:extLst>
          </p:cNvPr>
          <p:cNvGrpSpPr/>
          <p:nvPr/>
        </p:nvGrpSpPr>
        <p:grpSpPr>
          <a:xfrm>
            <a:off x="6411000" y="3128669"/>
            <a:ext cx="5109488" cy="690577"/>
            <a:chOff x="6276000" y="1173974"/>
            <a:chExt cx="3555000" cy="690577"/>
          </a:xfrm>
        </p:grpSpPr>
        <p:sp>
          <p:nvSpPr>
            <p:cNvPr id="32" name="îṡļí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Product solutions</a:t>
              </a:r>
            </a:p>
          </p:txBody>
        </p:sp>
        <p:sp>
          <p:nvSpPr>
            <p:cNvPr id="33" name="iṡľî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产品方案</a:t>
              </a:r>
            </a:p>
          </p:txBody>
        </p:sp>
      </p:grpSp>
      <p:sp>
        <p:nvSpPr>
          <p:cNvPr id="15" name="iṡḷîḋé">
            <a:extLst>
              <a:ext uri="{FF2B5EF4-FFF2-40B4-BE49-F238E27FC236}">
                <a16:creationId xmlns:a16="http://schemas.microsoft.com/office/drawing/2014/main" id="{845532AB-2D1A-4E61-B598-4109B756A3C9}"/>
              </a:ext>
            </a:extLst>
          </p:cNvPr>
          <p:cNvSpPr txBox="1"/>
          <p:nvPr/>
        </p:nvSpPr>
        <p:spPr>
          <a:xfrm>
            <a:off x="5683563" y="3943357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grpSp>
        <p:nvGrpSpPr>
          <p:cNvPr id="16" name="ïšlîdè">
            <a:extLst>
              <a:ext uri="{FF2B5EF4-FFF2-40B4-BE49-F238E27FC236}">
                <a16:creationId xmlns:a16="http://schemas.microsoft.com/office/drawing/2014/main" id="{E518749C-D681-4DE5-91D8-D1BA9B36728F}"/>
              </a:ext>
            </a:extLst>
          </p:cNvPr>
          <p:cNvGrpSpPr/>
          <p:nvPr/>
        </p:nvGrpSpPr>
        <p:grpSpPr>
          <a:xfrm>
            <a:off x="6411000" y="3943360"/>
            <a:ext cx="5109488" cy="690577"/>
            <a:chOff x="6276000" y="1173974"/>
            <a:chExt cx="3555000" cy="690577"/>
          </a:xfrm>
        </p:grpSpPr>
        <p:sp>
          <p:nvSpPr>
            <p:cNvPr id="30" name="íṧ1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Implement service</a:t>
              </a:r>
            </a:p>
          </p:txBody>
        </p:sp>
        <p:sp>
          <p:nvSpPr>
            <p:cNvPr id="31" name="ïṣ1i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实施服务</a:t>
              </a:r>
            </a:p>
          </p:txBody>
        </p:sp>
      </p:grpSp>
      <p:sp>
        <p:nvSpPr>
          <p:cNvPr id="17" name="îŝḷídê">
            <a:extLst>
              <a:ext uri="{FF2B5EF4-FFF2-40B4-BE49-F238E27FC236}">
                <a16:creationId xmlns:a16="http://schemas.microsoft.com/office/drawing/2014/main" id="{B367FCDB-2C45-4921-97A7-E9DD47C90CBA}"/>
              </a:ext>
            </a:extLst>
          </p:cNvPr>
          <p:cNvSpPr txBox="1"/>
          <p:nvPr/>
        </p:nvSpPr>
        <p:spPr>
          <a:xfrm>
            <a:off x="5673945" y="4758047"/>
            <a:ext cx="73609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Impact" panose="020B0806030902050204" pitchFamily="34" charset="0"/>
              </a:rPr>
              <a:t>05</a:t>
            </a:r>
          </a:p>
        </p:txBody>
      </p:sp>
      <p:grpSp>
        <p:nvGrpSpPr>
          <p:cNvPr id="18" name="íṥļïḋé">
            <a:extLst>
              <a:ext uri="{FF2B5EF4-FFF2-40B4-BE49-F238E27FC236}">
                <a16:creationId xmlns:a16="http://schemas.microsoft.com/office/drawing/2014/main" id="{C372D1D0-7C71-401A-AB19-83BE7D534684}"/>
              </a:ext>
            </a:extLst>
          </p:cNvPr>
          <p:cNvGrpSpPr/>
          <p:nvPr/>
        </p:nvGrpSpPr>
        <p:grpSpPr>
          <a:xfrm>
            <a:off x="6411000" y="4758051"/>
            <a:ext cx="5109488" cy="690577"/>
            <a:chOff x="6276000" y="1173974"/>
            <a:chExt cx="3555000" cy="690577"/>
          </a:xfrm>
        </p:grpSpPr>
        <p:sp>
          <p:nvSpPr>
            <p:cNvPr id="28" name="îṧḷî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Customer cases</a:t>
              </a:r>
            </a:p>
          </p:txBody>
        </p:sp>
        <p:sp>
          <p:nvSpPr>
            <p:cNvPr id="29" name="iṧļî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客户案例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B56728-007D-43AC-AF1B-5F4F197AE9C3}"/>
              </a:ext>
            </a:extLst>
          </p:cNvPr>
          <p:cNvCxnSpPr>
            <a:cxnSpLocks/>
          </p:cNvCxnSpPr>
          <p:nvPr/>
        </p:nvCxnSpPr>
        <p:spPr>
          <a:xfrm>
            <a:off x="6500999" y="2217600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5888569-3DDE-4F8E-80FE-5D4778C1FDF9}"/>
              </a:ext>
            </a:extLst>
          </p:cNvPr>
          <p:cNvCxnSpPr>
            <a:cxnSpLocks/>
          </p:cNvCxnSpPr>
          <p:nvPr/>
        </p:nvCxnSpPr>
        <p:spPr>
          <a:xfrm>
            <a:off x="6500999" y="3032291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87478B4-EBA8-483D-8F95-043724C61F1C}"/>
              </a:ext>
            </a:extLst>
          </p:cNvPr>
          <p:cNvCxnSpPr>
            <a:cxnSpLocks/>
          </p:cNvCxnSpPr>
          <p:nvPr/>
        </p:nvCxnSpPr>
        <p:spPr>
          <a:xfrm>
            <a:off x="6500999" y="3846982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DC7652-3D23-404E-A5C2-91DAB567B77E}"/>
              </a:ext>
            </a:extLst>
          </p:cNvPr>
          <p:cNvCxnSpPr>
            <a:cxnSpLocks/>
          </p:cNvCxnSpPr>
          <p:nvPr/>
        </p:nvCxnSpPr>
        <p:spPr>
          <a:xfrm>
            <a:off x="6500999" y="4661673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20A-F0E4-4B34-AE90-2321BA5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项目流程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4504-0073-4548-9B2D-866869CB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A660-583F-4086-8987-885ED83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412" name="24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6D2B8-43A8-494B-BBC7-773C1ABE5B9C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950231"/>
            <a:ext cx="10845800" cy="3546380"/>
            <a:chOff x="673100" y="1950231"/>
            <a:chExt cx="10845800" cy="3546380"/>
          </a:xfrm>
        </p:grpSpPr>
        <p:sp>
          <p:nvSpPr>
            <p:cNvPr id="413" name="ïṩḷídé">
              <a:extLst>
                <a:ext uri="{FF2B5EF4-FFF2-40B4-BE49-F238E27FC236}">
                  <a16:creationId xmlns:a16="http://schemas.microsoft.com/office/drawing/2014/main" id="{3E6F40F5-5B8F-40A2-A137-6DB8D3E02ECE}"/>
                </a:ext>
              </a:extLst>
            </p:cNvPr>
            <p:cNvSpPr/>
            <p:nvPr/>
          </p:nvSpPr>
          <p:spPr>
            <a:xfrm>
              <a:off x="673100" y="3517092"/>
              <a:ext cx="10845800" cy="1524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414" name="íšḷiḋè">
              <a:extLst>
                <a:ext uri="{FF2B5EF4-FFF2-40B4-BE49-F238E27FC236}">
                  <a16:creationId xmlns:a16="http://schemas.microsoft.com/office/drawing/2014/main" id="{30FF1478-C8C9-4CE6-BE2E-E164EA7C244A}"/>
                </a:ext>
              </a:extLst>
            </p:cNvPr>
            <p:cNvGrpSpPr/>
            <p:nvPr/>
          </p:nvGrpSpPr>
          <p:grpSpPr>
            <a:xfrm>
              <a:off x="673100" y="4597084"/>
              <a:ext cx="489858" cy="489858"/>
              <a:chOff x="719138" y="4569002"/>
              <a:chExt cx="489858" cy="489858"/>
            </a:xfrm>
          </p:grpSpPr>
          <p:sp>
            <p:nvSpPr>
              <p:cNvPr id="460" name="íşḻïḋé">
                <a:extLst>
                  <a:ext uri="{FF2B5EF4-FFF2-40B4-BE49-F238E27FC236}">
                    <a16:creationId xmlns:a16="http://schemas.microsoft.com/office/drawing/2014/main" id="{17C20525-B600-47F9-A939-FD2062660DD1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1" name="ïšḻiḑé">
                <a:extLst>
                  <a:ext uri="{FF2B5EF4-FFF2-40B4-BE49-F238E27FC236}">
                    <a16:creationId xmlns:a16="http://schemas.microsoft.com/office/drawing/2014/main" id="{33379197-4639-47CB-85F2-9416DD7882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624" y="4677991"/>
                <a:ext cx="316699" cy="288000"/>
              </a:xfrm>
              <a:custGeom>
                <a:avLst/>
                <a:gdLst>
                  <a:gd name="connsiteX0" fmla="*/ 323449 w 606266"/>
                  <a:gd name="connsiteY0" fmla="*/ 120256 h 551328"/>
                  <a:gd name="connsiteX1" fmla="*/ 365707 w 606266"/>
                  <a:gd name="connsiteY1" fmla="*/ 129222 h 551328"/>
                  <a:gd name="connsiteX2" fmla="*/ 386275 w 606266"/>
                  <a:gd name="connsiteY2" fmla="*/ 148273 h 551328"/>
                  <a:gd name="connsiteX3" fmla="*/ 408899 w 606266"/>
                  <a:gd name="connsiteY3" fmla="*/ 219994 h 551328"/>
                  <a:gd name="connsiteX4" fmla="*/ 405908 w 606266"/>
                  <a:gd name="connsiteY4" fmla="*/ 230920 h 551328"/>
                  <a:gd name="connsiteX5" fmla="*/ 413106 w 606266"/>
                  <a:gd name="connsiteY5" fmla="*/ 261084 h 551328"/>
                  <a:gd name="connsiteX6" fmla="*/ 398522 w 606266"/>
                  <a:gd name="connsiteY6" fmla="*/ 286486 h 551328"/>
                  <a:gd name="connsiteX7" fmla="*/ 347289 w 606266"/>
                  <a:gd name="connsiteY7" fmla="*/ 349709 h 551328"/>
                  <a:gd name="connsiteX8" fmla="*/ 309799 w 606266"/>
                  <a:gd name="connsiteY8" fmla="*/ 349802 h 551328"/>
                  <a:gd name="connsiteX9" fmla="*/ 258660 w 606266"/>
                  <a:gd name="connsiteY9" fmla="*/ 286579 h 551328"/>
                  <a:gd name="connsiteX10" fmla="*/ 244076 w 606266"/>
                  <a:gd name="connsiteY10" fmla="*/ 261178 h 551328"/>
                  <a:gd name="connsiteX11" fmla="*/ 251555 w 606266"/>
                  <a:gd name="connsiteY11" fmla="*/ 230920 h 551328"/>
                  <a:gd name="connsiteX12" fmla="*/ 248563 w 606266"/>
                  <a:gd name="connsiteY12" fmla="*/ 219994 h 551328"/>
                  <a:gd name="connsiteX13" fmla="*/ 248470 w 606266"/>
                  <a:gd name="connsiteY13" fmla="*/ 184694 h 551328"/>
                  <a:gd name="connsiteX14" fmla="*/ 269038 w 606266"/>
                  <a:gd name="connsiteY14" fmla="*/ 148646 h 551328"/>
                  <a:gd name="connsiteX15" fmla="*/ 288110 w 606266"/>
                  <a:gd name="connsiteY15" fmla="*/ 132957 h 551328"/>
                  <a:gd name="connsiteX16" fmla="*/ 306621 w 606266"/>
                  <a:gd name="connsiteY16" fmla="*/ 123432 h 551328"/>
                  <a:gd name="connsiteX17" fmla="*/ 323449 w 606266"/>
                  <a:gd name="connsiteY17" fmla="*/ 120256 h 551328"/>
                  <a:gd name="connsiteX18" fmla="*/ 330191 w 606266"/>
                  <a:gd name="connsiteY18" fmla="*/ 0 h 551328"/>
                  <a:gd name="connsiteX19" fmla="*/ 606266 w 606266"/>
                  <a:gd name="connsiteY19" fmla="*/ 275664 h 551328"/>
                  <a:gd name="connsiteX20" fmla="*/ 330191 w 606266"/>
                  <a:gd name="connsiteY20" fmla="*/ 551328 h 551328"/>
                  <a:gd name="connsiteX21" fmla="*/ 53929 w 606266"/>
                  <a:gd name="connsiteY21" fmla="*/ 280147 h 551328"/>
                  <a:gd name="connsiteX22" fmla="*/ 13247 w 606266"/>
                  <a:gd name="connsiteY22" fmla="*/ 280147 h 551328"/>
                  <a:gd name="connsiteX23" fmla="*/ 3054 w 606266"/>
                  <a:gd name="connsiteY23" fmla="*/ 258575 h 551328"/>
                  <a:gd name="connsiteX24" fmla="*/ 10722 w 606266"/>
                  <a:gd name="connsiteY24" fmla="*/ 247743 h 551328"/>
                  <a:gd name="connsiteX25" fmla="*/ 75720 w 606266"/>
                  <a:gd name="connsiteY25" fmla="*/ 170049 h 551328"/>
                  <a:gd name="connsiteX26" fmla="*/ 76187 w 606266"/>
                  <a:gd name="connsiteY26" fmla="*/ 169582 h 551328"/>
                  <a:gd name="connsiteX27" fmla="*/ 103776 w 606266"/>
                  <a:gd name="connsiteY27" fmla="*/ 169582 h 551328"/>
                  <a:gd name="connsiteX28" fmla="*/ 169522 w 606266"/>
                  <a:gd name="connsiteY28" fmla="*/ 248117 h 551328"/>
                  <a:gd name="connsiteX29" fmla="*/ 176816 w 606266"/>
                  <a:gd name="connsiteY29" fmla="*/ 258575 h 551328"/>
                  <a:gd name="connsiteX30" fmla="*/ 166622 w 606266"/>
                  <a:gd name="connsiteY30" fmla="*/ 280147 h 551328"/>
                  <a:gd name="connsiteX31" fmla="*/ 126221 w 606266"/>
                  <a:gd name="connsiteY31" fmla="*/ 280147 h 551328"/>
                  <a:gd name="connsiteX32" fmla="*/ 172234 w 606266"/>
                  <a:gd name="connsiteY32" fmla="*/ 404345 h 551328"/>
                  <a:gd name="connsiteX33" fmla="*/ 202909 w 606266"/>
                  <a:gd name="connsiteY33" fmla="*/ 381373 h 551328"/>
                  <a:gd name="connsiteX34" fmla="*/ 268748 w 606266"/>
                  <a:gd name="connsiteY34" fmla="*/ 349623 h 551328"/>
                  <a:gd name="connsiteX35" fmla="*/ 300451 w 606266"/>
                  <a:gd name="connsiteY35" fmla="*/ 449728 h 551328"/>
                  <a:gd name="connsiteX36" fmla="*/ 304753 w 606266"/>
                  <a:gd name="connsiteY36" fmla="*/ 463269 h 551328"/>
                  <a:gd name="connsiteX37" fmla="*/ 318969 w 606266"/>
                  <a:gd name="connsiteY37" fmla="*/ 423021 h 551328"/>
                  <a:gd name="connsiteX38" fmla="*/ 327573 w 606266"/>
                  <a:gd name="connsiteY38" fmla="*/ 375396 h 551328"/>
                  <a:gd name="connsiteX39" fmla="*/ 327760 w 606266"/>
                  <a:gd name="connsiteY39" fmla="*/ 375396 h 551328"/>
                  <a:gd name="connsiteX40" fmla="*/ 327853 w 606266"/>
                  <a:gd name="connsiteY40" fmla="*/ 375396 h 551328"/>
                  <a:gd name="connsiteX41" fmla="*/ 327947 w 606266"/>
                  <a:gd name="connsiteY41" fmla="*/ 375396 h 551328"/>
                  <a:gd name="connsiteX42" fmla="*/ 328134 w 606266"/>
                  <a:gd name="connsiteY42" fmla="*/ 375396 h 551328"/>
                  <a:gd name="connsiteX43" fmla="*/ 336738 w 606266"/>
                  <a:gd name="connsiteY43" fmla="*/ 423021 h 551328"/>
                  <a:gd name="connsiteX44" fmla="*/ 350953 w 606266"/>
                  <a:gd name="connsiteY44" fmla="*/ 463269 h 551328"/>
                  <a:gd name="connsiteX45" fmla="*/ 355255 w 606266"/>
                  <a:gd name="connsiteY45" fmla="*/ 449728 h 551328"/>
                  <a:gd name="connsiteX46" fmla="*/ 386959 w 606266"/>
                  <a:gd name="connsiteY46" fmla="*/ 349623 h 551328"/>
                  <a:gd name="connsiteX47" fmla="*/ 452798 w 606266"/>
                  <a:gd name="connsiteY47" fmla="*/ 381373 h 551328"/>
                  <a:gd name="connsiteX48" fmla="*/ 485343 w 606266"/>
                  <a:gd name="connsiteY48" fmla="*/ 407520 h 551328"/>
                  <a:gd name="connsiteX49" fmla="*/ 533974 w 606266"/>
                  <a:gd name="connsiteY49" fmla="*/ 275664 h 551328"/>
                  <a:gd name="connsiteX50" fmla="*/ 330191 w 606266"/>
                  <a:gd name="connsiteY50" fmla="*/ 72184 h 551328"/>
                  <a:gd name="connsiteX51" fmla="*/ 224325 w 606266"/>
                  <a:gd name="connsiteY51" fmla="*/ 101693 h 551328"/>
                  <a:gd name="connsiteX52" fmla="*/ 174759 w 606266"/>
                  <a:gd name="connsiteY52" fmla="*/ 89647 h 551328"/>
                  <a:gd name="connsiteX53" fmla="*/ 186823 w 606266"/>
                  <a:gd name="connsiteY53" fmla="*/ 40061 h 551328"/>
                  <a:gd name="connsiteX54" fmla="*/ 330191 w 606266"/>
                  <a:gd name="connsiteY54" fmla="*/ 0 h 55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6266" h="551328">
                    <a:moveTo>
                      <a:pt x="323449" y="120256"/>
                    </a:moveTo>
                    <a:cubicBezTo>
                      <a:pt x="341773" y="118762"/>
                      <a:pt x="355797" y="123245"/>
                      <a:pt x="365707" y="129222"/>
                    </a:cubicBezTo>
                    <a:cubicBezTo>
                      <a:pt x="380665" y="137440"/>
                      <a:pt x="386275" y="148273"/>
                      <a:pt x="386275" y="148273"/>
                    </a:cubicBezTo>
                    <a:cubicBezTo>
                      <a:pt x="386275" y="148273"/>
                      <a:pt x="420492" y="150607"/>
                      <a:pt x="408899" y="219994"/>
                    </a:cubicBezTo>
                    <a:cubicBezTo>
                      <a:pt x="408151" y="223543"/>
                      <a:pt x="407216" y="227185"/>
                      <a:pt x="405908" y="230920"/>
                    </a:cubicBezTo>
                    <a:cubicBezTo>
                      <a:pt x="412639" y="230267"/>
                      <a:pt x="420679" y="234282"/>
                      <a:pt x="413106" y="261084"/>
                    </a:cubicBezTo>
                    <a:cubicBezTo>
                      <a:pt x="407590" y="280602"/>
                      <a:pt x="402355" y="286206"/>
                      <a:pt x="398522" y="286486"/>
                    </a:cubicBezTo>
                    <a:cubicBezTo>
                      <a:pt x="394876" y="309739"/>
                      <a:pt x="376365" y="339250"/>
                      <a:pt x="347289" y="349709"/>
                    </a:cubicBezTo>
                    <a:cubicBezTo>
                      <a:pt x="335229" y="354098"/>
                      <a:pt x="321860" y="354098"/>
                      <a:pt x="309799" y="349802"/>
                    </a:cubicBezTo>
                    <a:cubicBezTo>
                      <a:pt x="280257" y="339530"/>
                      <a:pt x="262306" y="309833"/>
                      <a:pt x="258660" y="286579"/>
                    </a:cubicBezTo>
                    <a:cubicBezTo>
                      <a:pt x="254827" y="286206"/>
                      <a:pt x="249592" y="280696"/>
                      <a:pt x="244076" y="261178"/>
                    </a:cubicBezTo>
                    <a:cubicBezTo>
                      <a:pt x="236503" y="234376"/>
                      <a:pt x="244450" y="230453"/>
                      <a:pt x="251555" y="230920"/>
                    </a:cubicBezTo>
                    <a:cubicBezTo>
                      <a:pt x="250153" y="227278"/>
                      <a:pt x="249218" y="223543"/>
                      <a:pt x="248563" y="219994"/>
                    </a:cubicBezTo>
                    <a:cubicBezTo>
                      <a:pt x="246226" y="207480"/>
                      <a:pt x="245572" y="195807"/>
                      <a:pt x="248470" y="184694"/>
                    </a:cubicBezTo>
                    <a:cubicBezTo>
                      <a:pt x="251929" y="169752"/>
                      <a:pt x="259876" y="157798"/>
                      <a:pt x="269038" y="148646"/>
                    </a:cubicBezTo>
                    <a:cubicBezTo>
                      <a:pt x="274741" y="142669"/>
                      <a:pt x="281191" y="137253"/>
                      <a:pt x="288110" y="132957"/>
                    </a:cubicBezTo>
                    <a:cubicBezTo>
                      <a:pt x="293719" y="129035"/>
                      <a:pt x="299889" y="125673"/>
                      <a:pt x="306621" y="123432"/>
                    </a:cubicBezTo>
                    <a:cubicBezTo>
                      <a:pt x="311856" y="121564"/>
                      <a:pt x="317466" y="120443"/>
                      <a:pt x="323449" y="120256"/>
                    </a:cubicBezTo>
                    <a:close/>
                    <a:moveTo>
                      <a:pt x="330191" y="0"/>
                    </a:moveTo>
                    <a:cubicBezTo>
                      <a:pt x="482444" y="0"/>
                      <a:pt x="606266" y="123638"/>
                      <a:pt x="606266" y="275664"/>
                    </a:cubicBezTo>
                    <a:cubicBezTo>
                      <a:pt x="606266" y="427690"/>
                      <a:pt x="482444" y="551328"/>
                      <a:pt x="330191" y="551328"/>
                    </a:cubicBezTo>
                    <a:cubicBezTo>
                      <a:pt x="179435" y="551328"/>
                      <a:pt x="56548" y="430025"/>
                      <a:pt x="53929" y="280147"/>
                    </a:cubicBezTo>
                    <a:lnTo>
                      <a:pt x="13247" y="280147"/>
                    </a:lnTo>
                    <a:cubicBezTo>
                      <a:pt x="2025" y="280147"/>
                      <a:pt x="-4054" y="267166"/>
                      <a:pt x="3054" y="258575"/>
                    </a:cubicBezTo>
                    <a:lnTo>
                      <a:pt x="10722" y="247743"/>
                    </a:lnTo>
                    <a:cubicBezTo>
                      <a:pt x="30362" y="220195"/>
                      <a:pt x="52152" y="194235"/>
                      <a:pt x="75720" y="170049"/>
                    </a:cubicBezTo>
                    <a:lnTo>
                      <a:pt x="76187" y="169582"/>
                    </a:lnTo>
                    <a:cubicBezTo>
                      <a:pt x="83295" y="160804"/>
                      <a:pt x="96668" y="160804"/>
                      <a:pt x="103776" y="169582"/>
                    </a:cubicBezTo>
                    <a:cubicBezTo>
                      <a:pt x="127718" y="193955"/>
                      <a:pt x="149695" y="220195"/>
                      <a:pt x="169522" y="248117"/>
                    </a:cubicBezTo>
                    <a:lnTo>
                      <a:pt x="176816" y="258575"/>
                    </a:lnTo>
                    <a:cubicBezTo>
                      <a:pt x="183924" y="267166"/>
                      <a:pt x="177751" y="280147"/>
                      <a:pt x="166622" y="280147"/>
                    </a:cubicBezTo>
                    <a:lnTo>
                      <a:pt x="126221" y="280147"/>
                    </a:lnTo>
                    <a:cubicBezTo>
                      <a:pt x="127250" y="327211"/>
                      <a:pt x="144271" y="370354"/>
                      <a:pt x="172234" y="404345"/>
                    </a:cubicBezTo>
                    <a:cubicBezTo>
                      <a:pt x="178593" y="394166"/>
                      <a:pt x="188226" y="386696"/>
                      <a:pt x="202909" y="381373"/>
                    </a:cubicBezTo>
                    <a:cubicBezTo>
                      <a:pt x="244058" y="365685"/>
                      <a:pt x="268748" y="349623"/>
                      <a:pt x="268748" y="349623"/>
                    </a:cubicBezTo>
                    <a:lnTo>
                      <a:pt x="300451" y="449728"/>
                    </a:lnTo>
                    <a:lnTo>
                      <a:pt x="304753" y="463269"/>
                    </a:lnTo>
                    <a:lnTo>
                      <a:pt x="318969" y="423021"/>
                    </a:lnTo>
                    <a:cubicBezTo>
                      <a:pt x="286423" y="377638"/>
                      <a:pt x="321494" y="375396"/>
                      <a:pt x="327573" y="375396"/>
                    </a:cubicBezTo>
                    <a:lnTo>
                      <a:pt x="327760" y="375396"/>
                    </a:lnTo>
                    <a:lnTo>
                      <a:pt x="327853" y="375396"/>
                    </a:lnTo>
                    <a:lnTo>
                      <a:pt x="327947" y="375396"/>
                    </a:lnTo>
                    <a:lnTo>
                      <a:pt x="328134" y="375396"/>
                    </a:lnTo>
                    <a:cubicBezTo>
                      <a:pt x="334213" y="375396"/>
                      <a:pt x="369377" y="377638"/>
                      <a:pt x="336738" y="423021"/>
                    </a:cubicBezTo>
                    <a:lnTo>
                      <a:pt x="350953" y="463269"/>
                    </a:lnTo>
                    <a:lnTo>
                      <a:pt x="355255" y="449728"/>
                    </a:lnTo>
                    <a:lnTo>
                      <a:pt x="386959" y="349623"/>
                    </a:lnTo>
                    <a:cubicBezTo>
                      <a:pt x="386959" y="349623"/>
                      <a:pt x="411648" y="365685"/>
                      <a:pt x="452798" y="381373"/>
                    </a:cubicBezTo>
                    <a:cubicBezTo>
                      <a:pt x="468977" y="387162"/>
                      <a:pt x="479077" y="395754"/>
                      <a:pt x="485343" y="407520"/>
                    </a:cubicBezTo>
                    <a:cubicBezTo>
                      <a:pt x="515644" y="371848"/>
                      <a:pt x="533974" y="325904"/>
                      <a:pt x="533974" y="275664"/>
                    </a:cubicBezTo>
                    <a:cubicBezTo>
                      <a:pt x="533974" y="163419"/>
                      <a:pt x="442604" y="72091"/>
                      <a:pt x="330191" y="72184"/>
                    </a:cubicBezTo>
                    <a:cubicBezTo>
                      <a:pt x="292689" y="72184"/>
                      <a:pt x="256122" y="82363"/>
                      <a:pt x="224325" y="101693"/>
                    </a:cubicBezTo>
                    <a:cubicBezTo>
                      <a:pt x="207304" y="112058"/>
                      <a:pt x="185046" y="106642"/>
                      <a:pt x="174759" y="89647"/>
                    </a:cubicBezTo>
                    <a:cubicBezTo>
                      <a:pt x="164378" y="72651"/>
                      <a:pt x="169709" y="50426"/>
                      <a:pt x="186823" y="40061"/>
                    </a:cubicBezTo>
                    <a:cubicBezTo>
                      <a:pt x="229936" y="13820"/>
                      <a:pt x="279503" y="0"/>
                      <a:pt x="330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5" name="iṧļiḓe">
              <a:extLst>
                <a:ext uri="{FF2B5EF4-FFF2-40B4-BE49-F238E27FC236}">
                  <a16:creationId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23332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416" name="ïṧḻíďè">
              <a:extLst>
                <a:ext uri="{FF2B5EF4-FFF2-40B4-BE49-F238E27FC236}">
                  <a16:creationId xmlns:a16="http://schemas.microsoft.com/office/drawing/2014/main" id="{1A4E3671-DB8E-45F4-BA22-C47DE7E1EED0}"/>
                </a:ext>
              </a:extLst>
            </p:cNvPr>
            <p:cNvGrpSpPr/>
            <p:nvPr/>
          </p:nvGrpSpPr>
          <p:grpSpPr>
            <a:xfrm>
              <a:off x="1198126" y="4447617"/>
              <a:ext cx="1973509" cy="1048994"/>
              <a:chOff x="1262060" y="4457006"/>
              <a:chExt cx="1973509" cy="1048994"/>
            </a:xfrm>
          </p:grpSpPr>
          <p:sp>
            <p:nvSpPr>
              <p:cNvPr id="458" name="ïslïḋé">
                <a:extLst>
                  <a:ext uri="{FF2B5EF4-FFF2-40B4-BE49-F238E27FC236}">
                    <a16:creationId xmlns:a16="http://schemas.microsoft.com/office/drawing/2014/main" id="{9EDF551B-9E74-41E1-B5DC-FC64A93507E3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需求调研</a:t>
                </a:r>
              </a:p>
            </p:txBody>
          </p:sp>
          <p:sp>
            <p:nvSpPr>
              <p:cNvPr id="459" name="íṡľîḑê">
                <a:extLst>
                  <a:ext uri="{FF2B5EF4-FFF2-40B4-BE49-F238E27FC236}">
                    <a16:creationId xmlns:a16="http://schemas.microsoft.com/office/drawing/2014/main" id="{421148B1-3C08-4296-B5B7-004DC47ECC5A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659601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调查分析客户需求，结合文件档案一体化理念设计实施方案</a:t>
                </a:r>
              </a:p>
            </p:txBody>
          </p:sp>
        </p:grpSp>
        <p:grpSp>
          <p:nvGrpSpPr>
            <p:cNvPr id="417" name="î$ľiďé">
              <a:extLst>
                <a:ext uri="{FF2B5EF4-FFF2-40B4-BE49-F238E27FC236}">
                  <a16:creationId xmlns:a16="http://schemas.microsoft.com/office/drawing/2014/main" id="{151FBFC7-7153-471F-842B-0B8267A95DD8}"/>
                </a:ext>
              </a:extLst>
            </p:cNvPr>
            <p:cNvGrpSpPr/>
            <p:nvPr/>
          </p:nvGrpSpPr>
          <p:grpSpPr>
            <a:xfrm>
              <a:off x="4012006" y="4597084"/>
              <a:ext cx="489858" cy="489858"/>
              <a:chOff x="3548834" y="4587784"/>
              <a:chExt cx="489858" cy="489858"/>
            </a:xfrm>
          </p:grpSpPr>
          <p:sp>
            <p:nvSpPr>
              <p:cNvPr id="456" name="îṣ1îḑe">
                <a:extLst>
                  <a:ext uri="{FF2B5EF4-FFF2-40B4-BE49-F238E27FC236}">
                    <a16:creationId xmlns:a16="http://schemas.microsoft.com/office/drawing/2014/main" id="{EA012BCF-3083-439A-8E33-D3DA615620E9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7" name="ïṩļîḋè">
                <a:extLst>
                  <a:ext uri="{FF2B5EF4-FFF2-40B4-BE49-F238E27FC236}">
                    <a16:creationId xmlns:a16="http://schemas.microsoft.com/office/drawing/2014/main" id="{CECFF641-7C48-44D1-A071-B83304766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1416" y="4685779"/>
                <a:ext cx="313729" cy="288000"/>
              </a:xfrm>
              <a:custGeom>
                <a:avLst/>
                <a:gdLst>
                  <a:gd name="connsiteX0" fmla="*/ 356894 w 603732"/>
                  <a:gd name="connsiteY0" fmla="*/ 209509 h 554221"/>
                  <a:gd name="connsiteX1" fmla="*/ 387943 w 603732"/>
                  <a:gd name="connsiteY1" fmla="*/ 209509 h 554221"/>
                  <a:gd name="connsiteX2" fmla="*/ 387943 w 603732"/>
                  <a:gd name="connsiteY2" fmla="*/ 261727 h 554221"/>
                  <a:gd name="connsiteX3" fmla="*/ 356894 w 603732"/>
                  <a:gd name="connsiteY3" fmla="*/ 261727 h 554221"/>
                  <a:gd name="connsiteX4" fmla="*/ 418286 w 603732"/>
                  <a:gd name="connsiteY4" fmla="*/ 169922 h 554221"/>
                  <a:gd name="connsiteX5" fmla="*/ 449264 w 603732"/>
                  <a:gd name="connsiteY5" fmla="*/ 169922 h 554221"/>
                  <a:gd name="connsiteX6" fmla="*/ 449264 w 603732"/>
                  <a:gd name="connsiteY6" fmla="*/ 222140 h 554221"/>
                  <a:gd name="connsiteX7" fmla="*/ 418286 w 603732"/>
                  <a:gd name="connsiteY7" fmla="*/ 222140 h 554221"/>
                  <a:gd name="connsiteX8" fmla="*/ 517218 w 603732"/>
                  <a:gd name="connsiteY8" fmla="*/ 154821 h 554221"/>
                  <a:gd name="connsiteX9" fmla="*/ 508386 w 603732"/>
                  <a:gd name="connsiteY9" fmla="*/ 182851 h 554221"/>
                  <a:gd name="connsiteX10" fmla="*/ 501139 w 603732"/>
                  <a:gd name="connsiteY10" fmla="*/ 175391 h 554221"/>
                  <a:gd name="connsiteX11" fmla="*/ 471247 w 603732"/>
                  <a:gd name="connsiteY11" fmla="*/ 199352 h 554221"/>
                  <a:gd name="connsiteX12" fmla="*/ 471247 w 603732"/>
                  <a:gd name="connsiteY12" fmla="*/ 235293 h 554221"/>
                  <a:gd name="connsiteX13" fmla="*/ 467397 w 603732"/>
                  <a:gd name="connsiteY13" fmla="*/ 239136 h 554221"/>
                  <a:gd name="connsiteX14" fmla="*/ 409875 w 603732"/>
                  <a:gd name="connsiteY14" fmla="*/ 239136 h 554221"/>
                  <a:gd name="connsiteX15" fmla="*/ 409875 w 603732"/>
                  <a:gd name="connsiteY15" fmla="*/ 273268 h 554221"/>
                  <a:gd name="connsiteX16" fmla="*/ 406026 w 603732"/>
                  <a:gd name="connsiteY16" fmla="*/ 277111 h 554221"/>
                  <a:gd name="connsiteX17" fmla="*/ 344655 w 603732"/>
                  <a:gd name="connsiteY17" fmla="*/ 277111 h 554221"/>
                  <a:gd name="connsiteX18" fmla="*/ 340805 w 603732"/>
                  <a:gd name="connsiteY18" fmla="*/ 273268 h 554221"/>
                  <a:gd name="connsiteX19" fmla="*/ 344655 w 603732"/>
                  <a:gd name="connsiteY19" fmla="*/ 269652 h 554221"/>
                  <a:gd name="connsiteX20" fmla="*/ 402176 w 603732"/>
                  <a:gd name="connsiteY20" fmla="*/ 269652 h 554221"/>
                  <a:gd name="connsiteX21" fmla="*/ 402176 w 603732"/>
                  <a:gd name="connsiteY21" fmla="*/ 235293 h 554221"/>
                  <a:gd name="connsiteX22" fmla="*/ 406026 w 603732"/>
                  <a:gd name="connsiteY22" fmla="*/ 231676 h 554221"/>
                  <a:gd name="connsiteX23" fmla="*/ 463547 w 603732"/>
                  <a:gd name="connsiteY23" fmla="*/ 231676 h 554221"/>
                  <a:gd name="connsiteX24" fmla="*/ 463547 w 603732"/>
                  <a:gd name="connsiteY24" fmla="*/ 197543 h 554221"/>
                  <a:gd name="connsiteX25" fmla="*/ 465132 w 603732"/>
                  <a:gd name="connsiteY25" fmla="*/ 194605 h 554221"/>
                  <a:gd name="connsiteX26" fmla="*/ 495704 w 603732"/>
                  <a:gd name="connsiteY26" fmla="*/ 169966 h 554221"/>
                  <a:gd name="connsiteX27" fmla="*/ 489137 w 603732"/>
                  <a:gd name="connsiteY27" fmla="*/ 163637 h 554221"/>
                  <a:gd name="connsiteX28" fmla="*/ 282410 w 603732"/>
                  <a:gd name="connsiteY28" fmla="*/ 83857 h 554221"/>
                  <a:gd name="connsiteX29" fmla="*/ 265427 w 603732"/>
                  <a:gd name="connsiteY29" fmla="*/ 100809 h 554221"/>
                  <a:gd name="connsiteX30" fmla="*/ 265427 w 603732"/>
                  <a:gd name="connsiteY30" fmla="*/ 150761 h 554221"/>
                  <a:gd name="connsiteX31" fmla="*/ 332454 w 603732"/>
                  <a:gd name="connsiteY31" fmla="*/ 173138 h 554221"/>
                  <a:gd name="connsiteX32" fmla="*/ 345361 w 603732"/>
                  <a:gd name="connsiteY32" fmla="*/ 186474 h 554221"/>
                  <a:gd name="connsiteX33" fmla="*/ 469905 w 603732"/>
                  <a:gd name="connsiteY33" fmla="*/ 128836 h 554221"/>
                  <a:gd name="connsiteX34" fmla="*/ 475566 w 603732"/>
                  <a:gd name="connsiteY34" fmla="*/ 130871 h 554221"/>
                  <a:gd name="connsiteX35" fmla="*/ 473528 w 603732"/>
                  <a:gd name="connsiteY35" fmla="*/ 136521 h 554221"/>
                  <a:gd name="connsiteX36" fmla="*/ 346267 w 603732"/>
                  <a:gd name="connsiteY36" fmla="*/ 195289 h 554221"/>
                  <a:gd name="connsiteX37" fmla="*/ 345814 w 603732"/>
                  <a:gd name="connsiteY37" fmla="*/ 199809 h 554221"/>
                  <a:gd name="connsiteX38" fmla="*/ 325661 w 603732"/>
                  <a:gd name="connsiteY38" fmla="*/ 214275 h 554221"/>
                  <a:gd name="connsiteX39" fmla="*/ 319094 w 603732"/>
                  <a:gd name="connsiteY39" fmla="*/ 213145 h 554221"/>
                  <a:gd name="connsiteX40" fmla="*/ 265427 w 603732"/>
                  <a:gd name="connsiteY40" fmla="*/ 195289 h 554221"/>
                  <a:gd name="connsiteX41" fmla="*/ 265427 w 603732"/>
                  <a:gd name="connsiteY41" fmla="*/ 303330 h 554221"/>
                  <a:gd name="connsiteX42" fmla="*/ 282410 w 603732"/>
                  <a:gd name="connsiteY42" fmla="*/ 320282 h 554221"/>
                  <a:gd name="connsiteX43" fmla="*/ 569992 w 603732"/>
                  <a:gd name="connsiteY43" fmla="*/ 320282 h 554221"/>
                  <a:gd name="connsiteX44" fmla="*/ 586975 w 603732"/>
                  <a:gd name="connsiteY44" fmla="*/ 303330 h 554221"/>
                  <a:gd name="connsiteX45" fmla="*/ 586975 w 603732"/>
                  <a:gd name="connsiteY45" fmla="*/ 100809 h 554221"/>
                  <a:gd name="connsiteX46" fmla="*/ 569992 w 603732"/>
                  <a:gd name="connsiteY46" fmla="*/ 83857 h 554221"/>
                  <a:gd name="connsiteX47" fmla="*/ 426201 w 603732"/>
                  <a:gd name="connsiteY47" fmla="*/ 28932 h 554221"/>
                  <a:gd name="connsiteX48" fmla="*/ 438882 w 603732"/>
                  <a:gd name="connsiteY48" fmla="*/ 41590 h 554221"/>
                  <a:gd name="connsiteX49" fmla="*/ 438882 w 603732"/>
                  <a:gd name="connsiteY49" fmla="*/ 66905 h 554221"/>
                  <a:gd name="connsiteX50" fmla="*/ 569992 w 603732"/>
                  <a:gd name="connsiteY50" fmla="*/ 66905 h 554221"/>
                  <a:gd name="connsiteX51" fmla="*/ 603732 w 603732"/>
                  <a:gd name="connsiteY51" fmla="*/ 100809 h 554221"/>
                  <a:gd name="connsiteX52" fmla="*/ 603732 w 603732"/>
                  <a:gd name="connsiteY52" fmla="*/ 303330 h 554221"/>
                  <a:gd name="connsiteX53" fmla="*/ 569992 w 603732"/>
                  <a:gd name="connsiteY53" fmla="*/ 337008 h 554221"/>
                  <a:gd name="connsiteX54" fmla="*/ 508400 w 603732"/>
                  <a:gd name="connsiteY54" fmla="*/ 337008 h 554221"/>
                  <a:gd name="connsiteX55" fmla="*/ 562293 w 603732"/>
                  <a:gd name="connsiteY55" fmla="*/ 538399 h 554221"/>
                  <a:gd name="connsiteX56" fmla="*/ 553462 w 603732"/>
                  <a:gd name="connsiteY56" fmla="*/ 553995 h 554221"/>
                  <a:gd name="connsiteX57" fmla="*/ 550065 w 603732"/>
                  <a:gd name="connsiteY57" fmla="*/ 554221 h 554221"/>
                  <a:gd name="connsiteX58" fmla="*/ 537837 w 603732"/>
                  <a:gd name="connsiteY58" fmla="*/ 544954 h 554221"/>
                  <a:gd name="connsiteX59" fmla="*/ 482133 w 603732"/>
                  <a:gd name="connsiteY59" fmla="*/ 337008 h 554221"/>
                  <a:gd name="connsiteX60" fmla="*/ 438882 w 603732"/>
                  <a:gd name="connsiteY60" fmla="*/ 337008 h 554221"/>
                  <a:gd name="connsiteX61" fmla="*/ 438882 w 603732"/>
                  <a:gd name="connsiteY61" fmla="*/ 484378 h 554221"/>
                  <a:gd name="connsiteX62" fmla="*/ 426201 w 603732"/>
                  <a:gd name="connsiteY62" fmla="*/ 497036 h 554221"/>
                  <a:gd name="connsiteX63" fmla="*/ 413520 w 603732"/>
                  <a:gd name="connsiteY63" fmla="*/ 484378 h 554221"/>
                  <a:gd name="connsiteX64" fmla="*/ 413520 w 603732"/>
                  <a:gd name="connsiteY64" fmla="*/ 337008 h 554221"/>
                  <a:gd name="connsiteX65" fmla="*/ 370270 w 603732"/>
                  <a:gd name="connsiteY65" fmla="*/ 337008 h 554221"/>
                  <a:gd name="connsiteX66" fmla="*/ 314339 w 603732"/>
                  <a:gd name="connsiteY66" fmla="*/ 544954 h 554221"/>
                  <a:gd name="connsiteX67" fmla="*/ 302111 w 603732"/>
                  <a:gd name="connsiteY67" fmla="*/ 554221 h 554221"/>
                  <a:gd name="connsiteX68" fmla="*/ 298941 w 603732"/>
                  <a:gd name="connsiteY68" fmla="*/ 553995 h 554221"/>
                  <a:gd name="connsiteX69" fmla="*/ 289883 w 603732"/>
                  <a:gd name="connsiteY69" fmla="*/ 538399 h 554221"/>
                  <a:gd name="connsiteX70" fmla="*/ 344003 w 603732"/>
                  <a:gd name="connsiteY70" fmla="*/ 337008 h 554221"/>
                  <a:gd name="connsiteX71" fmla="*/ 282410 w 603732"/>
                  <a:gd name="connsiteY71" fmla="*/ 337008 h 554221"/>
                  <a:gd name="connsiteX72" fmla="*/ 248444 w 603732"/>
                  <a:gd name="connsiteY72" fmla="*/ 303330 h 554221"/>
                  <a:gd name="connsiteX73" fmla="*/ 248444 w 603732"/>
                  <a:gd name="connsiteY73" fmla="*/ 189638 h 554221"/>
                  <a:gd name="connsiteX74" fmla="*/ 217421 w 603732"/>
                  <a:gd name="connsiteY74" fmla="*/ 179241 h 554221"/>
                  <a:gd name="connsiteX75" fmla="*/ 217195 w 603732"/>
                  <a:gd name="connsiteY75" fmla="*/ 179241 h 554221"/>
                  <a:gd name="connsiteX76" fmla="*/ 216969 w 603732"/>
                  <a:gd name="connsiteY76" fmla="*/ 179241 h 554221"/>
                  <a:gd name="connsiteX77" fmla="*/ 198853 w 603732"/>
                  <a:gd name="connsiteY77" fmla="*/ 173590 h 554221"/>
                  <a:gd name="connsiteX78" fmla="*/ 198853 w 603732"/>
                  <a:gd name="connsiteY78" fmla="*/ 317570 h 554221"/>
                  <a:gd name="connsiteX79" fmla="*/ 215610 w 603732"/>
                  <a:gd name="connsiteY79" fmla="*/ 526420 h 554221"/>
                  <a:gd name="connsiteX80" fmla="*/ 192286 w 603732"/>
                  <a:gd name="connsiteY80" fmla="*/ 553769 h 554221"/>
                  <a:gd name="connsiteX81" fmla="*/ 190248 w 603732"/>
                  <a:gd name="connsiteY81" fmla="*/ 553769 h 554221"/>
                  <a:gd name="connsiteX82" fmla="*/ 165113 w 603732"/>
                  <a:gd name="connsiteY82" fmla="*/ 530488 h 554221"/>
                  <a:gd name="connsiteX83" fmla="*/ 149942 w 603732"/>
                  <a:gd name="connsiteY83" fmla="*/ 341755 h 554221"/>
                  <a:gd name="connsiteX84" fmla="*/ 139525 w 603732"/>
                  <a:gd name="connsiteY84" fmla="*/ 344015 h 554221"/>
                  <a:gd name="connsiteX85" fmla="*/ 129335 w 603732"/>
                  <a:gd name="connsiteY85" fmla="*/ 341755 h 554221"/>
                  <a:gd name="connsiteX86" fmla="*/ 114164 w 603732"/>
                  <a:gd name="connsiteY86" fmla="*/ 530488 h 554221"/>
                  <a:gd name="connsiteX87" fmla="*/ 88802 w 603732"/>
                  <a:gd name="connsiteY87" fmla="*/ 553769 h 554221"/>
                  <a:gd name="connsiteX88" fmla="*/ 86764 w 603732"/>
                  <a:gd name="connsiteY88" fmla="*/ 553769 h 554221"/>
                  <a:gd name="connsiteX89" fmla="*/ 63667 w 603732"/>
                  <a:gd name="connsiteY89" fmla="*/ 526420 h 554221"/>
                  <a:gd name="connsiteX90" fmla="*/ 80424 w 603732"/>
                  <a:gd name="connsiteY90" fmla="*/ 317570 h 554221"/>
                  <a:gd name="connsiteX91" fmla="*/ 80424 w 603732"/>
                  <a:gd name="connsiteY91" fmla="*/ 173590 h 554221"/>
                  <a:gd name="connsiteX92" fmla="*/ 73178 w 603732"/>
                  <a:gd name="connsiteY92" fmla="*/ 175624 h 554221"/>
                  <a:gd name="connsiteX93" fmla="*/ 41929 w 603732"/>
                  <a:gd name="connsiteY93" fmla="*/ 315988 h 554221"/>
                  <a:gd name="connsiteX94" fmla="*/ 21096 w 603732"/>
                  <a:gd name="connsiteY94" fmla="*/ 332488 h 554221"/>
                  <a:gd name="connsiteX95" fmla="*/ 16567 w 603732"/>
                  <a:gd name="connsiteY95" fmla="*/ 331810 h 554221"/>
                  <a:gd name="connsiteX96" fmla="*/ 490 w 603732"/>
                  <a:gd name="connsiteY96" fmla="*/ 306720 h 554221"/>
                  <a:gd name="connsiteX97" fmla="*/ 34456 w 603732"/>
                  <a:gd name="connsiteY97" fmla="*/ 154830 h 554221"/>
                  <a:gd name="connsiteX98" fmla="*/ 35362 w 603732"/>
                  <a:gd name="connsiteY98" fmla="*/ 152569 h 554221"/>
                  <a:gd name="connsiteX99" fmla="*/ 36947 w 603732"/>
                  <a:gd name="connsiteY99" fmla="*/ 148727 h 554221"/>
                  <a:gd name="connsiteX100" fmla="*/ 39438 w 603732"/>
                  <a:gd name="connsiteY100" fmla="*/ 145562 h 554221"/>
                  <a:gd name="connsiteX101" fmla="*/ 42155 w 603732"/>
                  <a:gd name="connsiteY101" fmla="*/ 142850 h 554221"/>
                  <a:gd name="connsiteX102" fmla="*/ 46005 w 603732"/>
                  <a:gd name="connsiteY102" fmla="*/ 140590 h 554221"/>
                  <a:gd name="connsiteX103" fmla="*/ 47816 w 603732"/>
                  <a:gd name="connsiteY103" fmla="*/ 139460 h 554221"/>
                  <a:gd name="connsiteX104" fmla="*/ 131826 w 603732"/>
                  <a:gd name="connsiteY104" fmla="*/ 121603 h 554221"/>
                  <a:gd name="connsiteX105" fmla="*/ 136808 w 603732"/>
                  <a:gd name="connsiteY105" fmla="*/ 131549 h 554221"/>
                  <a:gd name="connsiteX106" fmla="*/ 137034 w 603732"/>
                  <a:gd name="connsiteY106" fmla="*/ 131549 h 554221"/>
                  <a:gd name="connsiteX107" fmla="*/ 122769 w 603732"/>
                  <a:gd name="connsiteY107" fmla="*/ 242302 h 554221"/>
                  <a:gd name="connsiteX108" fmla="*/ 139752 w 603732"/>
                  <a:gd name="connsiteY108" fmla="*/ 271912 h 554221"/>
                  <a:gd name="connsiteX109" fmla="*/ 156508 w 603732"/>
                  <a:gd name="connsiteY109" fmla="*/ 242302 h 554221"/>
                  <a:gd name="connsiteX110" fmla="*/ 142243 w 603732"/>
                  <a:gd name="connsiteY110" fmla="*/ 131549 h 554221"/>
                  <a:gd name="connsiteX111" fmla="*/ 142469 w 603732"/>
                  <a:gd name="connsiteY111" fmla="*/ 131549 h 554221"/>
                  <a:gd name="connsiteX112" fmla="*/ 147451 w 603732"/>
                  <a:gd name="connsiteY112" fmla="*/ 121603 h 554221"/>
                  <a:gd name="connsiteX113" fmla="*/ 231008 w 603732"/>
                  <a:gd name="connsiteY113" fmla="*/ 139234 h 554221"/>
                  <a:gd name="connsiteX114" fmla="*/ 248670 w 603732"/>
                  <a:gd name="connsiteY114" fmla="*/ 145110 h 554221"/>
                  <a:gd name="connsiteX115" fmla="*/ 248670 w 603732"/>
                  <a:gd name="connsiteY115" fmla="*/ 100809 h 554221"/>
                  <a:gd name="connsiteX116" fmla="*/ 282410 w 603732"/>
                  <a:gd name="connsiteY116" fmla="*/ 66905 h 554221"/>
                  <a:gd name="connsiteX117" fmla="*/ 413520 w 603732"/>
                  <a:gd name="connsiteY117" fmla="*/ 66905 h 554221"/>
                  <a:gd name="connsiteX118" fmla="*/ 413520 w 603732"/>
                  <a:gd name="connsiteY118" fmla="*/ 41590 h 554221"/>
                  <a:gd name="connsiteX119" fmla="*/ 426201 w 603732"/>
                  <a:gd name="connsiteY119" fmla="*/ 28932 h 554221"/>
                  <a:gd name="connsiteX120" fmla="*/ 139624 w 603732"/>
                  <a:gd name="connsiteY120" fmla="*/ 0 h 554221"/>
                  <a:gd name="connsiteX121" fmla="*/ 193183 w 603732"/>
                  <a:gd name="connsiteY121" fmla="*/ 58534 h 554221"/>
                  <a:gd name="connsiteX122" fmla="*/ 139624 w 603732"/>
                  <a:gd name="connsiteY122" fmla="*/ 117068 h 554221"/>
                  <a:gd name="connsiteX123" fmla="*/ 86065 w 603732"/>
                  <a:gd name="connsiteY123" fmla="*/ 58534 h 554221"/>
                  <a:gd name="connsiteX124" fmla="*/ 139624 w 603732"/>
                  <a:gd name="connsiteY124" fmla="*/ 0 h 55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3732" h="554221">
                    <a:moveTo>
                      <a:pt x="356894" y="209509"/>
                    </a:moveTo>
                    <a:lnTo>
                      <a:pt x="387943" y="209509"/>
                    </a:lnTo>
                    <a:lnTo>
                      <a:pt x="387943" y="261727"/>
                    </a:lnTo>
                    <a:lnTo>
                      <a:pt x="356894" y="261727"/>
                    </a:lnTo>
                    <a:close/>
                    <a:moveTo>
                      <a:pt x="418286" y="169922"/>
                    </a:moveTo>
                    <a:lnTo>
                      <a:pt x="449264" y="169922"/>
                    </a:lnTo>
                    <a:lnTo>
                      <a:pt x="449264" y="222140"/>
                    </a:lnTo>
                    <a:lnTo>
                      <a:pt x="418286" y="222140"/>
                    </a:lnTo>
                    <a:close/>
                    <a:moveTo>
                      <a:pt x="517218" y="154821"/>
                    </a:moveTo>
                    <a:lnTo>
                      <a:pt x="508386" y="182851"/>
                    </a:lnTo>
                    <a:lnTo>
                      <a:pt x="501139" y="175391"/>
                    </a:lnTo>
                    <a:lnTo>
                      <a:pt x="471247" y="199352"/>
                    </a:lnTo>
                    <a:lnTo>
                      <a:pt x="471247" y="235293"/>
                    </a:lnTo>
                    <a:cubicBezTo>
                      <a:pt x="471247" y="237553"/>
                      <a:pt x="469435" y="239136"/>
                      <a:pt x="467397" y="239136"/>
                    </a:cubicBezTo>
                    <a:lnTo>
                      <a:pt x="409875" y="239136"/>
                    </a:lnTo>
                    <a:lnTo>
                      <a:pt x="409875" y="273268"/>
                    </a:lnTo>
                    <a:cubicBezTo>
                      <a:pt x="409875" y="275529"/>
                      <a:pt x="408064" y="277111"/>
                      <a:pt x="406026" y="277111"/>
                    </a:cubicBezTo>
                    <a:lnTo>
                      <a:pt x="344655" y="277111"/>
                    </a:lnTo>
                    <a:cubicBezTo>
                      <a:pt x="342617" y="277111"/>
                      <a:pt x="340805" y="275529"/>
                      <a:pt x="340805" y="273268"/>
                    </a:cubicBezTo>
                    <a:cubicBezTo>
                      <a:pt x="340805" y="271234"/>
                      <a:pt x="342617" y="269652"/>
                      <a:pt x="344655" y="269652"/>
                    </a:cubicBezTo>
                    <a:lnTo>
                      <a:pt x="402176" y="269652"/>
                    </a:lnTo>
                    <a:lnTo>
                      <a:pt x="402176" y="235293"/>
                    </a:lnTo>
                    <a:cubicBezTo>
                      <a:pt x="402176" y="233258"/>
                      <a:pt x="403987" y="231676"/>
                      <a:pt x="406026" y="231676"/>
                    </a:cubicBezTo>
                    <a:lnTo>
                      <a:pt x="463547" y="231676"/>
                    </a:lnTo>
                    <a:lnTo>
                      <a:pt x="463547" y="197543"/>
                    </a:lnTo>
                    <a:cubicBezTo>
                      <a:pt x="463547" y="196413"/>
                      <a:pt x="464226" y="195283"/>
                      <a:pt x="465132" y="194605"/>
                    </a:cubicBezTo>
                    <a:lnTo>
                      <a:pt x="495704" y="169966"/>
                    </a:lnTo>
                    <a:lnTo>
                      <a:pt x="489137" y="163637"/>
                    </a:lnTo>
                    <a:close/>
                    <a:moveTo>
                      <a:pt x="282410" y="83857"/>
                    </a:moveTo>
                    <a:cubicBezTo>
                      <a:pt x="273126" y="83857"/>
                      <a:pt x="265427" y="91316"/>
                      <a:pt x="265427" y="100809"/>
                    </a:cubicBezTo>
                    <a:lnTo>
                      <a:pt x="265427" y="150761"/>
                    </a:lnTo>
                    <a:lnTo>
                      <a:pt x="332454" y="173138"/>
                    </a:lnTo>
                    <a:cubicBezTo>
                      <a:pt x="339021" y="175172"/>
                      <a:pt x="343323" y="180371"/>
                      <a:pt x="345361" y="186474"/>
                    </a:cubicBezTo>
                    <a:lnTo>
                      <a:pt x="469905" y="128836"/>
                    </a:lnTo>
                    <a:cubicBezTo>
                      <a:pt x="472169" y="127932"/>
                      <a:pt x="474660" y="128836"/>
                      <a:pt x="475566" y="130871"/>
                    </a:cubicBezTo>
                    <a:cubicBezTo>
                      <a:pt x="476472" y="133131"/>
                      <a:pt x="475566" y="135617"/>
                      <a:pt x="473528" y="136521"/>
                    </a:cubicBezTo>
                    <a:lnTo>
                      <a:pt x="346267" y="195289"/>
                    </a:lnTo>
                    <a:cubicBezTo>
                      <a:pt x="346267" y="196871"/>
                      <a:pt x="346267" y="198227"/>
                      <a:pt x="345814" y="199809"/>
                    </a:cubicBezTo>
                    <a:cubicBezTo>
                      <a:pt x="342870" y="208624"/>
                      <a:pt x="334492" y="214275"/>
                      <a:pt x="325661" y="214275"/>
                    </a:cubicBezTo>
                    <a:cubicBezTo>
                      <a:pt x="323623" y="214275"/>
                      <a:pt x="321358" y="213823"/>
                      <a:pt x="319094" y="213145"/>
                    </a:cubicBezTo>
                    <a:lnTo>
                      <a:pt x="265427" y="195289"/>
                    </a:lnTo>
                    <a:lnTo>
                      <a:pt x="265427" y="303330"/>
                    </a:lnTo>
                    <a:cubicBezTo>
                      <a:pt x="265427" y="312597"/>
                      <a:pt x="273126" y="320282"/>
                      <a:pt x="282410" y="320282"/>
                    </a:cubicBezTo>
                    <a:lnTo>
                      <a:pt x="569992" y="320282"/>
                    </a:lnTo>
                    <a:cubicBezTo>
                      <a:pt x="579276" y="320282"/>
                      <a:pt x="586975" y="312597"/>
                      <a:pt x="586975" y="303330"/>
                    </a:cubicBezTo>
                    <a:lnTo>
                      <a:pt x="586975" y="100809"/>
                    </a:lnTo>
                    <a:cubicBezTo>
                      <a:pt x="586975" y="91316"/>
                      <a:pt x="579276" y="83857"/>
                      <a:pt x="569992" y="83857"/>
                    </a:cubicBezTo>
                    <a:close/>
                    <a:moveTo>
                      <a:pt x="426201" y="28932"/>
                    </a:moveTo>
                    <a:cubicBezTo>
                      <a:pt x="433221" y="28932"/>
                      <a:pt x="438882" y="34583"/>
                      <a:pt x="438882" y="41590"/>
                    </a:cubicBezTo>
                    <a:lnTo>
                      <a:pt x="438882" y="66905"/>
                    </a:lnTo>
                    <a:lnTo>
                      <a:pt x="569992" y="66905"/>
                    </a:lnTo>
                    <a:cubicBezTo>
                      <a:pt x="588561" y="66905"/>
                      <a:pt x="603732" y="82049"/>
                      <a:pt x="603732" y="100809"/>
                    </a:cubicBezTo>
                    <a:lnTo>
                      <a:pt x="603732" y="303330"/>
                    </a:lnTo>
                    <a:cubicBezTo>
                      <a:pt x="603732" y="321864"/>
                      <a:pt x="588561" y="337008"/>
                      <a:pt x="569992" y="337008"/>
                    </a:cubicBezTo>
                    <a:lnTo>
                      <a:pt x="508400" y="337008"/>
                    </a:lnTo>
                    <a:lnTo>
                      <a:pt x="562293" y="538399"/>
                    </a:lnTo>
                    <a:cubicBezTo>
                      <a:pt x="564331" y="545180"/>
                      <a:pt x="560255" y="552187"/>
                      <a:pt x="553462" y="553995"/>
                    </a:cubicBezTo>
                    <a:cubicBezTo>
                      <a:pt x="552330" y="554221"/>
                      <a:pt x="551198" y="554221"/>
                      <a:pt x="550065" y="554221"/>
                    </a:cubicBezTo>
                    <a:cubicBezTo>
                      <a:pt x="544631" y="554221"/>
                      <a:pt x="539423" y="550605"/>
                      <a:pt x="537837" y="544954"/>
                    </a:cubicBezTo>
                    <a:lnTo>
                      <a:pt x="482133" y="337008"/>
                    </a:lnTo>
                    <a:lnTo>
                      <a:pt x="438882" y="337008"/>
                    </a:lnTo>
                    <a:lnTo>
                      <a:pt x="438882" y="484378"/>
                    </a:lnTo>
                    <a:cubicBezTo>
                      <a:pt x="438882" y="491385"/>
                      <a:pt x="433221" y="497036"/>
                      <a:pt x="426201" y="497036"/>
                    </a:cubicBezTo>
                    <a:cubicBezTo>
                      <a:pt x="419182" y="497036"/>
                      <a:pt x="413520" y="491385"/>
                      <a:pt x="413520" y="484378"/>
                    </a:cubicBezTo>
                    <a:lnTo>
                      <a:pt x="413520" y="337008"/>
                    </a:lnTo>
                    <a:lnTo>
                      <a:pt x="370270" y="337008"/>
                    </a:lnTo>
                    <a:lnTo>
                      <a:pt x="314339" y="544954"/>
                    </a:lnTo>
                    <a:cubicBezTo>
                      <a:pt x="312980" y="550605"/>
                      <a:pt x="307772" y="554221"/>
                      <a:pt x="302111" y="554221"/>
                    </a:cubicBezTo>
                    <a:cubicBezTo>
                      <a:pt x="301205" y="554221"/>
                      <a:pt x="300073" y="554221"/>
                      <a:pt x="298941" y="553995"/>
                    </a:cubicBezTo>
                    <a:cubicBezTo>
                      <a:pt x="292147" y="552187"/>
                      <a:pt x="288071" y="545180"/>
                      <a:pt x="289883" y="538399"/>
                    </a:cubicBezTo>
                    <a:lnTo>
                      <a:pt x="344003" y="337008"/>
                    </a:lnTo>
                    <a:lnTo>
                      <a:pt x="282410" y="337008"/>
                    </a:lnTo>
                    <a:cubicBezTo>
                      <a:pt x="263616" y="337008"/>
                      <a:pt x="248444" y="322090"/>
                      <a:pt x="248444" y="303330"/>
                    </a:cubicBezTo>
                    <a:lnTo>
                      <a:pt x="248444" y="189638"/>
                    </a:lnTo>
                    <a:lnTo>
                      <a:pt x="217421" y="179241"/>
                    </a:lnTo>
                    <a:cubicBezTo>
                      <a:pt x="217421" y="179241"/>
                      <a:pt x="217421" y="179241"/>
                      <a:pt x="217195" y="179241"/>
                    </a:cubicBezTo>
                    <a:cubicBezTo>
                      <a:pt x="217195" y="179241"/>
                      <a:pt x="216969" y="179241"/>
                      <a:pt x="216969" y="179241"/>
                    </a:cubicBezTo>
                    <a:cubicBezTo>
                      <a:pt x="216742" y="179015"/>
                      <a:pt x="209496" y="176528"/>
                      <a:pt x="198853" y="173590"/>
                    </a:cubicBezTo>
                    <a:lnTo>
                      <a:pt x="198853" y="317570"/>
                    </a:lnTo>
                    <a:lnTo>
                      <a:pt x="215610" y="526420"/>
                    </a:lnTo>
                    <a:cubicBezTo>
                      <a:pt x="216742" y="540433"/>
                      <a:pt x="206326" y="552639"/>
                      <a:pt x="192286" y="553769"/>
                    </a:cubicBezTo>
                    <a:cubicBezTo>
                      <a:pt x="191607" y="553769"/>
                      <a:pt x="190928" y="553769"/>
                      <a:pt x="190248" y="553769"/>
                    </a:cubicBezTo>
                    <a:cubicBezTo>
                      <a:pt x="177341" y="553769"/>
                      <a:pt x="166019" y="543824"/>
                      <a:pt x="165113" y="530488"/>
                    </a:cubicBezTo>
                    <a:lnTo>
                      <a:pt x="149942" y="341755"/>
                    </a:lnTo>
                    <a:cubicBezTo>
                      <a:pt x="146771" y="343111"/>
                      <a:pt x="143148" y="344015"/>
                      <a:pt x="139525" y="344015"/>
                    </a:cubicBezTo>
                    <a:cubicBezTo>
                      <a:pt x="135902" y="344015"/>
                      <a:pt x="132506" y="343111"/>
                      <a:pt x="129335" y="341755"/>
                    </a:cubicBezTo>
                    <a:lnTo>
                      <a:pt x="114164" y="530488"/>
                    </a:lnTo>
                    <a:cubicBezTo>
                      <a:pt x="113032" y="543824"/>
                      <a:pt x="101936" y="553769"/>
                      <a:pt x="88802" y="553769"/>
                    </a:cubicBezTo>
                    <a:cubicBezTo>
                      <a:pt x="88123" y="553769"/>
                      <a:pt x="87444" y="553769"/>
                      <a:pt x="86764" y="553769"/>
                    </a:cubicBezTo>
                    <a:cubicBezTo>
                      <a:pt x="72951" y="552639"/>
                      <a:pt x="62535" y="540433"/>
                      <a:pt x="63667" y="526420"/>
                    </a:cubicBezTo>
                    <a:lnTo>
                      <a:pt x="80424" y="317570"/>
                    </a:lnTo>
                    <a:lnTo>
                      <a:pt x="80424" y="173590"/>
                    </a:lnTo>
                    <a:cubicBezTo>
                      <a:pt x="77707" y="174268"/>
                      <a:pt x="75216" y="174946"/>
                      <a:pt x="73178" y="175624"/>
                    </a:cubicBezTo>
                    <a:lnTo>
                      <a:pt x="41929" y="315988"/>
                    </a:lnTo>
                    <a:cubicBezTo>
                      <a:pt x="39664" y="325707"/>
                      <a:pt x="30833" y="332488"/>
                      <a:pt x="21096" y="332488"/>
                    </a:cubicBezTo>
                    <a:cubicBezTo>
                      <a:pt x="19737" y="332488"/>
                      <a:pt x="18152" y="332262"/>
                      <a:pt x="16567" y="331810"/>
                    </a:cubicBezTo>
                    <a:cubicBezTo>
                      <a:pt x="5245" y="329323"/>
                      <a:pt x="-2001" y="318022"/>
                      <a:pt x="490" y="306720"/>
                    </a:cubicBezTo>
                    <a:lnTo>
                      <a:pt x="34456" y="154830"/>
                    </a:lnTo>
                    <a:cubicBezTo>
                      <a:pt x="34456" y="153925"/>
                      <a:pt x="35135" y="153473"/>
                      <a:pt x="35362" y="152569"/>
                    </a:cubicBezTo>
                    <a:cubicBezTo>
                      <a:pt x="35815" y="151213"/>
                      <a:pt x="36268" y="150083"/>
                      <a:pt x="36947" y="148727"/>
                    </a:cubicBezTo>
                    <a:cubicBezTo>
                      <a:pt x="37626" y="147597"/>
                      <a:pt x="38532" y="146466"/>
                      <a:pt x="39438" y="145562"/>
                    </a:cubicBezTo>
                    <a:cubicBezTo>
                      <a:pt x="40344" y="144658"/>
                      <a:pt x="41249" y="143754"/>
                      <a:pt x="42155" y="142850"/>
                    </a:cubicBezTo>
                    <a:cubicBezTo>
                      <a:pt x="43287" y="141946"/>
                      <a:pt x="44646" y="141268"/>
                      <a:pt x="46005" y="140590"/>
                    </a:cubicBezTo>
                    <a:cubicBezTo>
                      <a:pt x="46684" y="140364"/>
                      <a:pt x="47137" y="139686"/>
                      <a:pt x="47816" y="139460"/>
                    </a:cubicBezTo>
                    <a:cubicBezTo>
                      <a:pt x="49854" y="138782"/>
                      <a:pt x="92652" y="123412"/>
                      <a:pt x="131826" y="121603"/>
                    </a:cubicBezTo>
                    <a:lnTo>
                      <a:pt x="136808" y="131549"/>
                    </a:lnTo>
                    <a:lnTo>
                      <a:pt x="137034" y="131549"/>
                    </a:lnTo>
                    <a:lnTo>
                      <a:pt x="122769" y="242302"/>
                    </a:lnTo>
                    <a:lnTo>
                      <a:pt x="139752" y="271912"/>
                    </a:lnTo>
                    <a:lnTo>
                      <a:pt x="156508" y="242302"/>
                    </a:lnTo>
                    <a:lnTo>
                      <a:pt x="142243" y="131549"/>
                    </a:lnTo>
                    <a:lnTo>
                      <a:pt x="142469" y="131549"/>
                    </a:lnTo>
                    <a:lnTo>
                      <a:pt x="147451" y="121603"/>
                    </a:lnTo>
                    <a:cubicBezTo>
                      <a:pt x="185267" y="123412"/>
                      <a:pt x="226253" y="137651"/>
                      <a:pt x="231008" y="139234"/>
                    </a:cubicBezTo>
                    <a:lnTo>
                      <a:pt x="248670" y="145110"/>
                    </a:lnTo>
                    <a:lnTo>
                      <a:pt x="248670" y="100809"/>
                    </a:lnTo>
                    <a:cubicBezTo>
                      <a:pt x="248670" y="82049"/>
                      <a:pt x="263842" y="66905"/>
                      <a:pt x="282410" y="66905"/>
                    </a:cubicBezTo>
                    <a:lnTo>
                      <a:pt x="413520" y="66905"/>
                    </a:lnTo>
                    <a:lnTo>
                      <a:pt x="413520" y="41590"/>
                    </a:lnTo>
                    <a:cubicBezTo>
                      <a:pt x="413520" y="34583"/>
                      <a:pt x="419182" y="28932"/>
                      <a:pt x="426201" y="28932"/>
                    </a:cubicBezTo>
                    <a:close/>
                    <a:moveTo>
                      <a:pt x="139624" y="0"/>
                    </a:moveTo>
                    <a:cubicBezTo>
                      <a:pt x="169204" y="0"/>
                      <a:pt x="193183" y="26207"/>
                      <a:pt x="193183" y="58534"/>
                    </a:cubicBezTo>
                    <a:cubicBezTo>
                      <a:pt x="193183" y="90861"/>
                      <a:pt x="169204" y="117068"/>
                      <a:pt x="139624" y="117068"/>
                    </a:cubicBezTo>
                    <a:cubicBezTo>
                      <a:pt x="110044" y="117068"/>
                      <a:pt x="86065" y="90861"/>
                      <a:pt x="86065" y="58534"/>
                    </a:cubicBezTo>
                    <a:cubicBezTo>
                      <a:pt x="86065" y="26207"/>
                      <a:pt x="110044" y="0"/>
                      <a:pt x="1396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8" name="íSļïḍe">
              <a:extLst>
                <a:ext uri="{FF2B5EF4-FFF2-40B4-BE49-F238E27FC236}">
                  <a16:creationId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406223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19" name="ïṩľíḍè">
              <a:extLst>
                <a:ext uri="{FF2B5EF4-FFF2-40B4-BE49-F238E27FC236}">
                  <a16:creationId xmlns:a16="http://schemas.microsoft.com/office/drawing/2014/main" id="{DD0BDC1D-FAEC-4F1E-AC81-CB283B3F0B9B}"/>
                </a:ext>
              </a:extLst>
            </p:cNvPr>
            <p:cNvGrpSpPr/>
            <p:nvPr/>
          </p:nvGrpSpPr>
          <p:grpSpPr>
            <a:xfrm>
              <a:off x="4537032" y="4447617"/>
              <a:ext cx="1973509" cy="879252"/>
              <a:chOff x="1262060" y="4457006"/>
              <a:chExt cx="1973509" cy="879252"/>
            </a:xfrm>
          </p:grpSpPr>
          <p:sp>
            <p:nvSpPr>
              <p:cNvPr id="454" name="išḷîḑê">
                <a:extLst>
                  <a:ext uri="{FF2B5EF4-FFF2-40B4-BE49-F238E27FC236}">
                    <a16:creationId xmlns:a16="http://schemas.microsoft.com/office/drawing/2014/main" id="{DD8CA22E-55F4-4352-96F2-E2F3E0B51C91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系统培训</a:t>
                </a:r>
              </a:p>
            </p:txBody>
          </p:sp>
          <p:sp>
            <p:nvSpPr>
              <p:cNvPr id="455" name="íṥļíḑê">
                <a:extLst>
                  <a:ext uri="{FF2B5EF4-FFF2-40B4-BE49-F238E27FC236}">
                    <a16:creationId xmlns:a16="http://schemas.microsoft.com/office/drawing/2014/main" id="{EDB06F9F-B83D-412B-8C61-214ADE58BDA1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对系统管理员、业务人员及操作人员进行培训</a:t>
                </a:r>
              </a:p>
            </p:txBody>
          </p:sp>
        </p:grpSp>
        <p:grpSp>
          <p:nvGrpSpPr>
            <p:cNvPr id="420" name="îş1idè">
              <a:extLst>
                <a:ext uri="{FF2B5EF4-FFF2-40B4-BE49-F238E27FC236}">
                  <a16:creationId xmlns:a16="http://schemas.microsoft.com/office/drawing/2014/main" id="{0AC9A755-6932-494B-B779-A54D5D49E013}"/>
                </a:ext>
              </a:extLst>
            </p:cNvPr>
            <p:cNvGrpSpPr/>
            <p:nvPr/>
          </p:nvGrpSpPr>
          <p:grpSpPr>
            <a:xfrm>
              <a:off x="5676511" y="2148587"/>
              <a:ext cx="489858" cy="489858"/>
              <a:chOff x="4704129" y="2126335"/>
              <a:chExt cx="489858" cy="489858"/>
            </a:xfrm>
          </p:grpSpPr>
          <p:sp>
            <p:nvSpPr>
              <p:cNvPr id="452" name="i$liḑê">
                <a:extLst>
                  <a:ext uri="{FF2B5EF4-FFF2-40B4-BE49-F238E27FC236}">
                    <a16:creationId xmlns:a16="http://schemas.microsoft.com/office/drawing/2014/main" id="{5DE32010-50B9-46FF-B7F5-34FEED9A8114}"/>
                  </a:ext>
                </a:extLst>
              </p:cNvPr>
              <p:cNvSpPr/>
              <p:nvPr/>
            </p:nvSpPr>
            <p:spPr>
              <a:xfrm>
                <a:off x="4704129" y="2126335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3" name="îṥlîḋe">
                <a:extLst>
                  <a:ext uri="{FF2B5EF4-FFF2-40B4-BE49-F238E27FC236}">
                    <a16:creationId xmlns:a16="http://schemas.microsoft.com/office/drawing/2014/main" id="{67FD0386-FDD8-466C-8160-36BAA4F0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00978" y="2217836"/>
                <a:ext cx="319914" cy="288000"/>
              </a:xfrm>
              <a:custGeom>
                <a:avLst/>
                <a:gdLst>
                  <a:gd name="connsiteX0" fmla="*/ 19187 w 605522"/>
                  <a:gd name="connsiteY0" fmla="*/ 91367 h 545118"/>
                  <a:gd name="connsiteX1" fmla="*/ 27295 w 605522"/>
                  <a:gd name="connsiteY1" fmla="*/ 91595 h 545118"/>
                  <a:gd name="connsiteX2" fmla="*/ 31293 w 605522"/>
                  <a:gd name="connsiteY2" fmla="*/ 98665 h 545118"/>
                  <a:gd name="connsiteX3" fmla="*/ 31293 w 605522"/>
                  <a:gd name="connsiteY3" fmla="*/ 114288 h 545118"/>
                  <a:gd name="connsiteX4" fmla="*/ 41114 w 605522"/>
                  <a:gd name="connsiteY4" fmla="*/ 114288 h 545118"/>
                  <a:gd name="connsiteX5" fmla="*/ 41114 w 605522"/>
                  <a:gd name="connsiteY5" fmla="*/ 98665 h 545118"/>
                  <a:gd name="connsiteX6" fmla="*/ 45112 w 605522"/>
                  <a:gd name="connsiteY6" fmla="*/ 91595 h 545118"/>
                  <a:gd name="connsiteX7" fmla="*/ 53220 w 605522"/>
                  <a:gd name="connsiteY7" fmla="*/ 91367 h 545118"/>
                  <a:gd name="connsiteX8" fmla="*/ 72407 w 605522"/>
                  <a:gd name="connsiteY8" fmla="*/ 123297 h 545118"/>
                  <a:gd name="connsiteX9" fmla="*/ 61215 w 605522"/>
                  <a:gd name="connsiteY9" fmla="*/ 149411 h 545118"/>
                  <a:gd name="connsiteX10" fmla="*/ 61215 w 605522"/>
                  <a:gd name="connsiteY10" fmla="*/ 179175 h 545118"/>
                  <a:gd name="connsiteX11" fmla="*/ 83371 w 605522"/>
                  <a:gd name="connsiteY11" fmla="*/ 172105 h 545118"/>
                  <a:gd name="connsiteX12" fmla="*/ 85997 w 605522"/>
                  <a:gd name="connsiteY12" fmla="*/ 172219 h 545118"/>
                  <a:gd name="connsiteX13" fmla="*/ 91708 w 605522"/>
                  <a:gd name="connsiteY13" fmla="*/ 173701 h 545118"/>
                  <a:gd name="connsiteX14" fmla="*/ 157947 w 605522"/>
                  <a:gd name="connsiteY14" fmla="*/ 190236 h 545118"/>
                  <a:gd name="connsiteX15" fmla="*/ 195179 w 605522"/>
                  <a:gd name="connsiteY15" fmla="*/ 141087 h 545118"/>
                  <a:gd name="connsiteX16" fmla="*/ 246686 w 605522"/>
                  <a:gd name="connsiteY16" fmla="*/ 111893 h 545118"/>
                  <a:gd name="connsiteX17" fmla="*/ 249084 w 605522"/>
                  <a:gd name="connsiteY17" fmla="*/ 112007 h 545118"/>
                  <a:gd name="connsiteX18" fmla="*/ 250911 w 605522"/>
                  <a:gd name="connsiteY18" fmla="*/ 112121 h 545118"/>
                  <a:gd name="connsiteX19" fmla="*/ 271697 w 605522"/>
                  <a:gd name="connsiteY19" fmla="*/ 117367 h 545118"/>
                  <a:gd name="connsiteX20" fmla="*/ 355182 w 605522"/>
                  <a:gd name="connsiteY20" fmla="*/ 138692 h 545118"/>
                  <a:gd name="connsiteX21" fmla="*/ 355981 w 605522"/>
                  <a:gd name="connsiteY21" fmla="*/ 138920 h 545118"/>
                  <a:gd name="connsiteX22" fmla="*/ 374483 w 605522"/>
                  <a:gd name="connsiteY22" fmla="*/ 148841 h 545118"/>
                  <a:gd name="connsiteX23" fmla="*/ 450887 w 605522"/>
                  <a:gd name="connsiteY23" fmla="*/ 212131 h 545118"/>
                  <a:gd name="connsiteX24" fmla="*/ 463678 w 605522"/>
                  <a:gd name="connsiteY24" fmla="*/ 238360 h 545118"/>
                  <a:gd name="connsiteX25" fmla="*/ 463107 w 605522"/>
                  <a:gd name="connsiteY25" fmla="*/ 244176 h 545118"/>
                  <a:gd name="connsiteX26" fmla="*/ 506848 w 605522"/>
                  <a:gd name="connsiteY26" fmla="*/ 200500 h 545118"/>
                  <a:gd name="connsiteX27" fmla="*/ 518383 w 605522"/>
                  <a:gd name="connsiteY27" fmla="*/ 200500 h 545118"/>
                  <a:gd name="connsiteX28" fmla="*/ 553216 w 605522"/>
                  <a:gd name="connsiteY28" fmla="*/ 235395 h 545118"/>
                  <a:gd name="connsiteX29" fmla="*/ 553330 w 605522"/>
                  <a:gd name="connsiteY29" fmla="*/ 235395 h 545118"/>
                  <a:gd name="connsiteX30" fmla="*/ 603124 w 605522"/>
                  <a:gd name="connsiteY30" fmla="*/ 285115 h 545118"/>
                  <a:gd name="connsiteX31" fmla="*/ 605522 w 605522"/>
                  <a:gd name="connsiteY31" fmla="*/ 290817 h 545118"/>
                  <a:gd name="connsiteX32" fmla="*/ 603124 w 605522"/>
                  <a:gd name="connsiteY32" fmla="*/ 296633 h 545118"/>
                  <a:gd name="connsiteX33" fmla="*/ 498282 w 605522"/>
                  <a:gd name="connsiteY33" fmla="*/ 401204 h 545118"/>
                  <a:gd name="connsiteX34" fmla="*/ 492572 w 605522"/>
                  <a:gd name="connsiteY34" fmla="*/ 403599 h 545118"/>
                  <a:gd name="connsiteX35" fmla="*/ 486747 w 605522"/>
                  <a:gd name="connsiteY35" fmla="*/ 401204 h 545118"/>
                  <a:gd name="connsiteX36" fmla="*/ 402006 w 605522"/>
                  <a:gd name="connsiteY36" fmla="*/ 316703 h 545118"/>
                  <a:gd name="connsiteX37" fmla="*/ 402006 w 605522"/>
                  <a:gd name="connsiteY37" fmla="*/ 305071 h 545118"/>
                  <a:gd name="connsiteX38" fmla="*/ 436154 w 605522"/>
                  <a:gd name="connsiteY38" fmla="*/ 271088 h 545118"/>
                  <a:gd name="connsiteX39" fmla="*/ 430215 w 605522"/>
                  <a:gd name="connsiteY39" fmla="*/ 271658 h 545118"/>
                  <a:gd name="connsiteX40" fmla="*/ 408059 w 605522"/>
                  <a:gd name="connsiteY40" fmla="*/ 263220 h 545118"/>
                  <a:gd name="connsiteX41" fmla="*/ 336223 w 605522"/>
                  <a:gd name="connsiteY41" fmla="*/ 202324 h 545118"/>
                  <a:gd name="connsiteX42" fmla="*/ 324917 w 605522"/>
                  <a:gd name="connsiteY42" fmla="*/ 199929 h 545118"/>
                  <a:gd name="connsiteX43" fmla="*/ 357808 w 605522"/>
                  <a:gd name="connsiteY43" fmla="*/ 270518 h 545118"/>
                  <a:gd name="connsiteX44" fmla="*/ 358151 w 605522"/>
                  <a:gd name="connsiteY44" fmla="*/ 271430 h 545118"/>
                  <a:gd name="connsiteX45" fmla="*/ 386931 w 605522"/>
                  <a:gd name="connsiteY45" fmla="*/ 361747 h 545118"/>
                  <a:gd name="connsiteX46" fmla="*/ 474984 w 605522"/>
                  <a:gd name="connsiteY46" fmla="*/ 400976 h 545118"/>
                  <a:gd name="connsiteX47" fmla="*/ 505706 w 605522"/>
                  <a:gd name="connsiteY47" fmla="*/ 439064 h 545118"/>
                  <a:gd name="connsiteX48" fmla="*/ 505477 w 605522"/>
                  <a:gd name="connsiteY48" fmla="*/ 442143 h 545118"/>
                  <a:gd name="connsiteX49" fmla="*/ 505135 w 605522"/>
                  <a:gd name="connsiteY49" fmla="*/ 446134 h 545118"/>
                  <a:gd name="connsiteX50" fmla="*/ 504906 w 605522"/>
                  <a:gd name="connsiteY50" fmla="*/ 446933 h 545118"/>
                  <a:gd name="connsiteX51" fmla="*/ 500681 w 605522"/>
                  <a:gd name="connsiteY51" fmla="*/ 457994 h 545118"/>
                  <a:gd name="connsiteX52" fmla="*/ 478525 w 605522"/>
                  <a:gd name="connsiteY52" fmla="*/ 517407 h 545118"/>
                  <a:gd name="connsiteX53" fmla="*/ 477382 w 605522"/>
                  <a:gd name="connsiteY53" fmla="*/ 519460 h 545118"/>
                  <a:gd name="connsiteX54" fmla="*/ 457625 w 605522"/>
                  <a:gd name="connsiteY54" fmla="*/ 532688 h 545118"/>
                  <a:gd name="connsiteX55" fmla="*/ 439580 w 605522"/>
                  <a:gd name="connsiteY55" fmla="*/ 520030 h 545118"/>
                  <a:gd name="connsiteX56" fmla="*/ 437524 w 605522"/>
                  <a:gd name="connsiteY56" fmla="*/ 514556 h 545118"/>
                  <a:gd name="connsiteX57" fmla="*/ 437524 w 605522"/>
                  <a:gd name="connsiteY57" fmla="*/ 466775 h 545118"/>
                  <a:gd name="connsiteX58" fmla="*/ 335196 w 605522"/>
                  <a:gd name="connsiteY58" fmla="*/ 421959 h 545118"/>
                  <a:gd name="connsiteX59" fmla="*/ 311326 w 605522"/>
                  <a:gd name="connsiteY59" fmla="*/ 397783 h 545118"/>
                  <a:gd name="connsiteX60" fmla="*/ 310870 w 605522"/>
                  <a:gd name="connsiteY60" fmla="*/ 396415 h 545118"/>
                  <a:gd name="connsiteX61" fmla="*/ 303104 w 605522"/>
                  <a:gd name="connsiteY61" fmla="*/ 357528 h 545118"/>
                  <a:gd name="connsiteX62" fmla="*/ 252282 w 605522"/>
                  <a:gd name="connsiteY62" fmla="*/ 403599 h 545118"/>
                  <a:gd name="connsiteX63" fmla="*/ 250911 w 605522"/>
                  <a:gd name="connsiteY63" fmla="*/ 405880 h 545118"/>
                  <a:gd name="connsiteX64" fmla="*/ 279234 w 605522"/>
                  <a:gd name="connsiteY64" fmla="*/ 489582 h 545118"/>
                  <a:gd name="connsiteX65" fmla="*/ 282090 w 605522"/>
                  <a:gd name="connsiteY65" fmla="*/ 498021 h 545118"/>
                  <a:gd name="connsiteX66" fmla="*/ 283118 w 605522"/>
                  <a:gd name="connsiteY66" fmla="*/ 502012 h 545118"/>
                  <a:gd name="connsiteX67" fmla="*/ 282889 w 605522"/>
                  <a:gd name="connsiteY67" fmla="*/ 503951 h 545118"/>
                  <a:gd name="connsiteX68" fmla="*/ 282889 w 605522"/>
                  <a:gd name="connsiteY68" fmla="*/ 506118 h 545118"/>
                  <a:gd name="connsiteX69" fmla="*/ 257764 w 605522"/>
                  <a:gd name="connsiteY69" fmla="*/ 542609 h 545118"/>
                  <a:gd name="connsiteX70" fmla="*/ 252168 w 605522"/>
                  <a:gd name="connsiteY70" fmla="*/ 544662 h 545118"/>
                  <a:gd name="connsiteX71" fmla="*/ 252053 w 605522"/>
                  <a:gd name="connsiteY71" fmla="*/ 544662 h 545118"/>
                  <a:gd name="connsiteX72" fmla="*/ 249312 w 605522"/>
                  <a:gd name="connsiteY72" fmla="*/ 544662 h 545118"/>
                  <a:gd name="connsiteX73" fmla="*/ 243945 w 605522"/>
                  <a:gd name="connsiteY73" fmla="*/ 545118 h 545118"/>
                  <a:gd name="connsiteX74" fmla="*/ 238463 w 605522"/>
                  <a:gd name="connsiteY74" fmla="*/ 544662 h 545118"/>
                  <a:gd name="connsiteX75" fmla="*/ 175421 w 605522"/>
                  <a:gd name="connsiteY75" fmla="*/ 542952 h 545118"/>
                  <a:gd name="connsiteX76" fmla="*/ 174850 w 605522"/>
                  <a:gd name="connsiteY76" fmla="*/ 542952 h 545118"/>
                  <a:gd name="connsiteX77" fmla="*/ 152123 w 605522"/>
                  <a:gd name="connsiteY77" fmla="*/ 524592 h 545118"/>
                  <a:gd name="connsiteX78" fmla="*/ 159546 w 605522"/>
                  <a:gd name="connsiteY78" fmla="*/ 509425 h 545118"/>
                  <a:gd name="connsiteX79" fmla="*/ 164114 w 605522"/>
                  <a:gd name="connsiteY79" fmla="*/ 505319 h 545118"/>
                  <a:gd name="connsiteX80" fmla="*/ 200775 w 605522"/>
                  <a:gd name="connsiteY80" fmla="*/ 491635 h 545118"/>
                  <a:gd name="connsiteX81" fmla="*/ 174050 w 605522"/>
                  <a:gd name="connsiteY81" fmla="*/ 383072 h 545118"/>
                  <a:gd name="connsiteX82" fmla="*/ 185928 w 605522"/>
                  <a:gd name="connsiteY82" fmla="*/ 353993 h 545118"/>
                  <a:gd name="connsiteX83" fmla="*/ 186156 w 605522"/>
                  <a:gd name="connsiteY83" fmla="*/ 353765 h 545118"/>
                  <a:gd name="connsiteX84" fmla="*/ 191296 w 605522"/>
                  <a:gd name="connsiteY84" fmla="*/ 349431 h 545118"/>
                  <a:gd name="connsiteX85" fmla="*/ 240633 w 605522"/>
                  <a:gd name="connsiteY85" fmla="*/ 307352 h 545118"/>
                  <a:gd name="connsiteX86" fmla="*/ 205229 w 605522"/>
                  <a:gd name="connsiteY86" fmla="*/ 225930 h 545118"/>
                  <a:gd name="connsiteX87" fmla="*/ 197577 w 605522"/>
                  <a:gd name="connsiteY87" fmla="*/ 239614 h 545118"/>
                  <a:gd name="connsiteX88" fmla="*/ 164000 w 605522"/>
                  <a:gd name="connsiteY88" fmla="*/ 256720 h 545118"/>
                  <a:gd name="connsiteX89" fmla="*/ 160917 w 605522"/>
                  <a:gd name="connsiteY89" fmla="*/ 256720 h 545118"/>
                  <a:gd name="connsiteX90" fmla="*/ 80401 w 605522"/>
                  <a:gd name="connsiteY90" fmla="*/ 238702 h 545118"/>
                  <a:gd name="connsiteX91" fmla="*/ 61215 w 605522"/>
                  <a:gd name="connsiteY91" fmla="*/ 231860 h 545118"/>
                  <a:gd name="connsiteX92" fmla="*/ 61215 w 605522"/>
                  <a:gd name="connsiteY92" fmla="*/ 250106 h 545118"/>
                  <a:gd name="connsiteX93" fmla="*/ 72407 w 605522"/>
                  <a:gd name="connsiteY93" fmla="*/ 276220 h 545118"/>
                  <a:gd name="connsiteX94" fmla="*/ 53220 w 605522"/>
                  <a:gd name="connsiteY94" fmla="*/ 308036 h 545118"/>
                  <a:gd name="connsiteX95" fmla="*/ 49337 w 605522"/>
                  <a:gd name="connsiteY95" fmla="*/ 309062 h 545118"/>
                  <a:gd name="connsiteX96" fmla="*/ 45112 w 605522"/>
                  <a:gd name="connsiteY96" fmla="*/ 307808 h 545118"/>
                  <a:gd name="connsiteX97" fmla="*/ 41114 w 605522"/>
                  <a:gd name="connsiteY97" fmla="*/ 300852 h 545118"/>
                  <a:gd name="connsiteX98" fmla="*/ 41114 w 605522"/>
                  <a:gd name="connsiteY98" fmla="*/ 283176 h 545118"/>
                  <a:gd name="connsiteX99" fmla="*/ 31293 w 605522"/>
                  <a:gd name="connsiteY99" fmla="*/ 283176 h 545118"/>
                  <a:gd name="connsiteX100" fmla="*/ 31293 w 605522"/>
                  <a:gd name="connsiteY100" fmla="*/ 300852 h 545118"/>
                  <a:gd name="connsiteX101" fmla="*/ 27295 w 605522"/>
                  <a:gd name="connsiteY101" fmla="*/ 307808 h 545118"/>
                  <a:gd name="connsiteX102" fmla="*/ 19187 w 605522"/>
                  <a:gd name="connsiteY102" fmla="*/ 308036 h 545118"/>
                  <a:gd name="connsiteX103" fmla="*/ 0 w 605522"/>
                  <a:gd name="connsiteY103" fmla="*/ 276106 h 545118"/>
                  <a:gd name="connsiteX104" fmla="*/ 11192 w 605522"/>
                  <a:gd name="connsiteY104" fmla="*/ 250106 h 545118"/>
                  <a:gd name="connsiteX105" fmla="*/ 11192 w 605522"/>
                  <a:gd name="connsiteY105" fmla="*/ 149411 h 545118"/>
                  <a:gd name="connsiteX106" fmla="*/ 0 w 605522"/>
                  <a:gd name="connsiteY106" fmla="*/ 123297 h 545118"/>
                  <a:gd name="connsiteX107" fmla="*/ 19187 w 605522"/>
                  <a:gd name="connsiteY107" fmla="*/ 91367 h 545118"/>
                  <a:gd name="connsiteX108" fmla="*/ 194851 w 605522"/>
                  <a:gd name="connsiteY108" fmla="*/ 0 h 545118"/>
                  <a:gd name="connsiteX109" fmla="*/ 254953 w 605522"/>
                  <a:gd name="connsiteY109" fmla="*/ 59853 h 545118"/>
                  <a:gd name="connsiteX110" fmla="*/ 194851 w 605522"/>
                  <a:gd name="connsiteY110" fmla="*/ 119820 h 545118"/>
                  <a:gd name="connsiteX111" fmla="*/ 135434 w 605522"/>
                  <a:gd name="connsiteY111" fmla="*/ 68061 h 545118"/>
                  <a:gd name="connsiteX112" fmla="*/ 129035 w 605522"/>
                  <a:gd name="connsiteY112" fmla="*/ 68061 h 545118"/>
                  <a:gd name="connsiteX113" fmla="*/ 120808 w 605522"/>
                  <a:gd name="connsiteY113" fmla="*/ 59853 h 545118"/>
                  <a:gd name="connsiteX114" fmla="*/ 129035 w 605522"/>
                  <a:gd name="connsiteY114" fmla="*/ 51758 h 545118"/>
                  <a:gd name="connsiteX115" fmla="*/ 135434 w 605522"/>
                  <a:gd name="connsiteY115" fmla="*/ 51758 h 545118"/>
                  <a:gd name="connsiteX116" fmla="*/ 194851 w 605522"/>
                  <a:gd name="connsiteY116" fmla="*/ 0 h 54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522" h="545118">
                    <a:moveTo>
                      <a:pt x="19187" y="91367"/>
                    </a:moveTo>
                    <a:cubicBezTo>
                      <a:pt x="21699" y="90112"/>
                      <a:pt x="24783" y="90112"/>
                      <a:pt x="27295" y="91595"/>
                    </a:cubicBezTo>
                    <a:cubicBezTo>
                      <a:pt x="29694" y="93077"/>
                      <a:pt x="31293" y="95814"/>
                      <a:pt x="31293" y="98665"/>
                    </a:cubicBezTo>
                    <a:lnTo>
                      <a:pt x="31293" y="114288"/>
                    </a:lnTo>
                    <a:lnTo>
                      <a:pt x="41114" y="114288"/>
                    </a:lnTo>
                    <a:lnTo>
                      <a:pt x="41114" y="98665"/>
                    </a:lnTo>
                    <a:cubicBezTo>
                      <a:pt x="41114" y="95814"/>
                      <a:pt x="42599" y="93077"/>
                      <a:pt x="45112" y="91595"/>
                    </a:cubicBezTo>
                    <a:cubicBezTo>
                      <a:pt x="47624" y="90112"/>
                      <a:pt x="50593" y="90112"/>
                      <a:pt x="53220" y="91367"/>
                    </a:cubicBezTo>
                    <a:cubicBezTo>
                      <a:pt x="64983" y="97753"/>
                      <a:pt x="72407" y="109955"/>
                      <a:pt x="72407" y="123297"/>
                    </a:cubicBezTo>
                    <a:cubicBezTo>
                      <a:pt x="72407" y="133332"/>
                      <a:pt x="68410" y="142683"/>
                      <a:pt x="61215" y="149411"/>
                    </a:cubicBezTo>
                    <a:lnTo>
                      <a:pt x="61215" y="179175"/>
                    </a:lnTo>
                    <a:cubicBezTo>
                      <a:pt x="67382" y="174385"/>
                      <a:pt x="75034" y="171534"/>
                      <a:pt x="83371" y="172105"/>
                    </a:cubicBezTo>
                    <a:cubicBezTo>
                      <a:pt x="84170" y="171991"/>
                      <a:pt x="85084" y="171991"/>
                      <a:pt x="85997" y="172219"/>
                    </a:cubicBezTo>
                    <a:cubicBezTo>
                      <a:pt x="85997" y="172219"/>
                      <a:pt x="90566" y="173245"/>
                      <a:pt x="91708" y="173701"/>
                    </a:cubicBezTo>
                    <a:lnTo>
                      <a:pt x="157947" y="190236"/>
                    </a:lnTo>
                    <a:lnTo>
                      <a:pt x="195179" y="141087"/>
                    </a:lnTo>
                    <a:cubicBezTo>
                      <a:pt x="206028" y="123069"/>
                      <a:pt x="225672" y="111893"/>
                      <a:pt x="246686" y="111893"/>
                    </a:cubicBezTo>
                    <a:cubicBezTo>
                      <a:pt x="247485" y="111893"/>
                      <a:pt x="248285" y="111893"/>
                      <a:pt x="249084" y="112007"/>
                    </a:cubicBezTo>
                    <a:cubicBezTo>
                      <a:pt x="249655" y="112007"/>
                      <a:pt x="250340" y="112007"/>
                      <a:pt x="250911" y="112121"/>
                    </a:cubicBezTo>
                    <a:cubicBezTo>
                      <a:pt x="258221" y="112577"/>
                      <a:pt x="265187" y="114402"/>
                      <a:pt x="271697" y="117367"/>
                    </a:cubicBezTo>
                    <a:lnTo>
                      <a:pt x="355182" y="138692"/>
                    </a:lnTo>
                    <a:cubicBezTo>
                      <a:pt x="355524" y="138806"/>
                      <a:pt x="355753" y="138920"/>
                      <a:pt x="355981" y="138920"/>
                    </a:cubicBezTo>
                    <a:cubicBezTo>
                      <a:pt x="363062" y="140174"/>
                      <a:pt x="369572" y="143595"/>
                      <a:pt x="374483" y="148841"/>
                    </a:cubicBezTo>
                    <a:lnTo>
                      <a:pt x="450887" y="212131"/>
                    </a:lnTo>
                    <a:cubicBezTo>
                      <a:pt x="458881" y="218289"/>
                      <a:pt x="463678" y="227982"/>
                      <a:pt x="463678" y="238360"/>
                    </a:cubicBezTo>
                    <a:cubicBezTo>
                      <a:pt x="463678" y="240298"/>
                      <a:pt x="463449" y="242237"/>
                      <a:pt x="463107" y="244176"/>
                    </a:cubicBezTo>
                    <a:lnTo>
                      <a:pt x="506848" y="200500"/>
                    </a:lnTo>
                    <a:cubicBezTo>
                      <a:pt x="509817" y="197421"/>
                      <a:pt x="515299" y="197421"/>
                      <a:pt x="518383" y="200500"/>
                    </a:cubicBezTo>
                    <a:lnTo>
                      <a:pt x="553216" y="235395"/>
                    </a:lnTo>
                    <a:cubicBezTo>
                      <a:pt x="553330" y="235395"/>
                      <a:pt x="553330" y="235395"/>
                      <a:pt x="553330" y="235395"/>
                    </a:cubicBezTo>
                    <a:lnTo>
                      <a:pt x="603124" y="285115"/>
                    </a:lnTo>
                    <a:cubicBezTo>
                      <a:pt x="604608" y="286597"/>
                      <a:pt x="605522" y="288650"/>
                      <a:pt x="605522" y="290817"/>
                    </a:cubicBezTo>
                    <a:cubicBezTo>
                      <a:pt x="605522" y="292983"/>
                      <a:pt x="604608" y="295150"/>
                      <a:pt x="603124" y="296633"/>
                    </a:cubicBezTo>
                    <a:lnTo>
                      <a:pt x="498282" y="401204"/>
                    </a:lnTo>
                    <a:cubicBezTo>
                      <a:pt x="496683" y="402801"/>
                      <a:pt x="494628" y="403599"/>
                      <a:pt x="492572" y="403599"/>
                    </a:cubicBezTo>
                    <a:cubicBezTo>
                      <a:pt x="490402" y="403599"/>
                      <a:pt x="488346" y="402801"/>
                      <a:pt x="486747" y="401204"/>
                    </a:cubicBezTo>
                    <a:lnTo>
                      <a:pt x="402006" y="316703"/>
                    </a:lnTo>
                    <a:cubicBezTo>
                      <a:pt x="398809" y="313510"/>
                      <a:pt x="398809" y="308264"/>
                      <a:pt x="402006" y="305071"/>
                    </a:cubicBezTo>
                    <a:lnTo>
                      <a:pt x="436154" y="271088"/>
                    </a:lnTo>
                    <a:cubicBezTo>
                      <a:pt x="434212" y="271430"/>
                      <a:pt x="432271" y="271658"/>
                      <a:pt x="430215" y="271658"/>
                    </a:cubicBezTo>
                    <a:cubicBezTo>
                      <a:pt x="422107" y="271658"/>
                      <a:pt x="414226" y="268694"/>
                      <a:pt x="408059" y="263220"/>
                    </a:cubicBezTo>
                    <a:lnTo>
                      <a:pt x="336223" y="202324"/>
                    </a:lnTo>
                    <a:lnTo>
                      <a:pt x="324917" y="199929"/>
                    </a:lnTo>
                    <a:lnTo>
                      <a:pt x="357808" y="270518"/>
                    </a:lnTo>
                    <a:cubicBezTo>
                      <a:pt x="357923" y="270860"/>
                      <a:pt x="358037" y="271202"/>
                      <a:pt x="358151" y="271430"/>
                    </a:cubicBezTo>
                    <a:lnTo>
                      <a:pt x="386931" y="361747"/>
                    </a:lnTo>
                    <a:lnTo>
                      <a:pt x="474984" y="400976"/>
                    </a:lnTo>
                    <a:cubicBezTo>
                      <a:pt x="492800" y="404853"/>
                      <a:pt x="505706" y="420704"/>
                      <a:pt x="505706" y="439064"/>
                    </a:cubicBezTo>
                    <a:cubicBezTo>
                      <a:pt x="505706" y="440091"/>
                      <a:pt x="505591" y="441117"/>
                      <a:pt x="505477" y="442143"/>
                    </a:cubicBezTo>
                    <a:cubicBezTo>
                      <a:pt x="505706" y="443512"/>
                      <a:pt x="505591" y="444880"/>
                      <a:pt x="505135" y="446134"/>
                    </a:cubicBezTo>
                    <a:lnTo>
                      <a:pt x="504906" y="446933"/>
                    </a:lnTo>
                    <a:cubicBezTo>
                      <a:pt x="504107" y="450810"/>
                      <a:pt x="502622" y="454573"/>
                      <a:pt x="500681" y="457994"/>
                    </a:cubicBezTo>
                    <a:lnTo>
                      <a:pt x="478525" y="517407"/>
                    </a:lnTo>
                    <a:cubicBezTo>
                      <a:pt x="478296" y="518206"/>
                      <a:pt x="477839" y="518890"/>
                      <a:pt x="477382" y="519460"/>
                    </a:cubicBezTo>
                    <a:cubicBezTo>
                      <a:pt x="474413" y="523451"/>
                      <a:pt x="466419" y="532688"/>
                      <a:pt x="457625" y="532688"/>
                    </a:cubicBezTo>
                    <a:cubicBezTo>
                      <a:pt x="449288" y="532688"/>
                      <a:pt x="442207" y="527557"/>
                      <a:pt x="439580" y="520030"/>
                    </a:cubicBezTo>
                    <a:cubicBezTo>
                      <a:pt x="438210" y="518548"/>
                      <a:pt x="437524" y="516609"/>
                      <a:pt x="437524" y="514556"/>
                    </a:cubicBezTo>
                    <a:lnTo>
                      <a:pt x="437524" y="466775"/>
                    </a:lnTo>
                    <a:lnTo>
                      <a:pt x="335196" y="421959"/>
                    </a:lnTo>
                    <a:cubicBezTo>
                      <a:pt x="324346" y="417853"/>
                      <a:pt x="315552" y="408959"/>
                      <a:pt x="311326" y="397783"/>
                    </a:cubicBezTo>
                    <a:cubicBezTo>
                      <a:pt x="311098" y="397327"/>
                      <a:pt x="310984" y="396871"/>
                      <a:pt x="310870" y="396415"/>
                    </a:cubicBezTo>
                    <a:lnTo>
                      <a:pt x="303104" y="357528"/>
                    </a:lnTo>
                    <a:lnTo>
                      <a:pt x="252282" y="403599"/>
                    </a:lnTo>
                    <a:cubicBezTo>
                      <a:pt x="251825" y="404397"/>
                      <a:pt x="251368" y="405195"/>
                      <a:pt x="250911" y="405880"/>
                    </a:cubicBezTo>
                    <a:lnTo>
                      <a:pt x="279234" y="489582"/>
                    </a:lnTo>
                    <a:cubicBezTo>
                      <a:pt x="280491" y="492319"/>
                      <a:pt x="281404" y="495170"/>
                      <a:pt x="282090" y="498021"/>
                    </a:cubicBezTo>
                    <a:cubicBezTo>
                      <a:pt x="282661" y="499161"/>
                      <a:pt x="283118" y="500530"/>
                      <a:pt x="283118" y="502012"/>
                    </a:cubicBezTo>
                    <a:cubicBezTo>
                      <a:pt x="283118" y="502697"/>
                      <a:pt x="283003" y="503267"/>
                      <a:pt x="282889" y="503951"/>
                    </a:cubicBezTo>
                    <a:cubicBezTo>
                      <a:pt x="282889" y="504635"/>
                      <a:pt x="282889" y="505434"/>
                      <a:pt x="282889" y="506118"/>
                    </a:cubicBezTo>
                    <a:cubicBezTo>
                      <a:pt x="282889" y="522425"/>
                      <a:pt x="272725" y="536908"/>
                      <a:pt x="257764" y="542609"/>
                    </a:cubicBezTo>
                    <a:cubicBezTo>
                      <a:pt x="256279" y="543864"/>
                      <a:pt x="253995" y="544548"/>
                      <a:pt x="252168" y="544662"/>
                    </a:cubicBezTo>
                    <a:lnTo>
                      <a:pt x="252053" y="544662"/>
                    </a:lnTo>
                    <a:lnTo>
                      <a:pt x="249312" y="544662"/>
                    </a:lnTo>
                    <a:cubicBezTo>
                      <a:pt x="247599" y="545004"/>
                      <a:pt x="245772" y="545118"/>
                      <a:pt x="243945" y="545118"/>
                    </a:cubicBezTo>
                    <a:cubicBezTo>
                      <a:pt x="242003" y="545118"/>
                      <a:pt x="240176" y="544890"/>
                      <a:pt x="238463" y="544662"/>
                    </a:cubicBezTo>
                    <a:lnTo>
                      <a:pt x="175421" y="542952"/>
                    </a:lnTo>
                    <a:cubicBezTo>
                      <a:pt x="175307" y="542952"/>
                      <a:pt x="175078" y="542952"/>
                      <a:pt x="174850" y="542952"/>
                    </a:cubicBezTo>
                    <a:cubicBezTo>
                      <a:pt x="170396" y="542952"/>
                      <a:pt x="152123" y="537136"/>
                      <a:pt x="152123" y="524592"/>
                    </a:cubicBezTo>
                    <a:cubicBezTo>
                      <a:pt x="152123" y="518548"/>
                      <a:pt x="154978" y="513074"/>
                      <a:pt x="159546" y="509425"/>
                    </a:cubicBezTo>
                    <a:cubicBezTo>
                      <a:pt x="160460" y="507600"/>
                      <a:pt x="162173" y="506118"/>
                      <a:pt x="164114" y="505319"/>
                    </a:cubicBezTo>
                    <a:lnTo>
                      <a:pt x="200775" y="491635"/>
                    </a:lnTo>
                    <a:cubicBezTo>
                      <a:pt x="190039" y="450810"/>
                      <a:pt x="174050" y="389230"/>
                      <a:pt x="174050" y="383072"/>
                    </a:cubicBezTo>
                    <a:cubicBezTo>
                      <a:pt x="174050" y="372125"/>
                      <a:pt x="178276" y="361861"/>
                      <a:pt x="185928" y="353993"/>
                    </a:cubicBezTo>
                    <a:cubicBezTo>
                      <a:pt x="185928" y="353879"/>
                      <a:pt x="186042" y="353765"/>
                      <a:pt x="186156" y="353765"/>
                    </a:cubicBezTo>
                    <a:cubicBezTo>
                      <a:pt x="187755" y="352168"/>
                      <a:pt x="189468" y="350686"/>
                      <a:pt x="191296" y="349431"/>
                    </a:cubicBezTo>
                    <a:lnTo>
                      <a:pt x="240633" y="307352"/>
                    </a:lnTo>
                    <a:lnTo>
                      <a:pt x="205229" y="225930"/>
                    </a:lnTo>
                    <a:lnTo>
                      <a:pt x="197577" y="239614"/>
                    </a:lnTo>
                    <a:cubicBezTo>
                      <a:pt x="191067" y="251474"/>
                      <a:pt x="177705" y="258430"/>
                      <a:pt x="164000" y="256720"/>
                    </a:cubicBezTo>
                    <a:cubicBezTo>
                      <a:pt x="162972" y="256948"/>
                      <a:pt x="161830" y="256948"/>
                      <a:pt x="160917" y="256720"/>
                    </a:cubicBezTo>
                    <a:lnTo>
                      <a:pt x="80401" y="238702"/>
                    </a:lnTo>
                    <a:cubicBezTo>
                      <a:pt x="73206" y="238588"/>
                      <a:pt x="66582" y="235965"/>
                      <a:pt x="61215" y="231860"/>
                    </a:cubicBezTo>
                    <a:lnTo>
                      <a:pt x="61215" y="250106"/>
                    </a:lnTo>
                    <a:cubicBezTo>
                      <a:pt x="68410" y="256834"/>
                      <a:pt x="72407" y="266185"/>
                      <a:pt x="72407" y="276220"/>
                    </a:cubicBezTo>
                    <a:cubicBezTo>
                      <a:pt x="72407" y="289562"/>
                      <a:pt x="64983" y="301764"/>
                      <a:pt x="53220" y="308036"/>
                    </a:cubicBezTo>
                    <a:cubicBezTo>
                      <a:pt x="51964" y="308720"/>
                      <a:pt x="50708" y="309062"/>
                      <a:pt x="49337" y="309062"/>
                    </a:cubicBezTo>
                    <a:cubicBezTo>
                      <a:pt x="47852" y="309062"/>
                      <a:pt x="46368" y="308606"/>
                      <a:pt x="45112" y="307808"/>
                    </a:cubicBezTo>
                    <a:cubicBezTo>
                      <a:pt x="42599" y="306440"/>
                      <a:pt x="41114" y="303703"/>
                      <a:pt x="41114" y="300852"/>
                    </a:cubicBezTo>
                    <a:lnTo>
                      <a:pt x="41114" y="283176"/>
                    </a:lnTo>
                    <a:lnTo>
                      <a:pt x="31293" y="283176"/>
                    </a:lnTo>
                    <a:lnTo>
                      <a:pt x="31293" y="300852"/>
                    </a:lnTo>
                    <a:cubicBezTo>
                      <a:pt x="31293" y="303703"/>
                      <a:pt x="29694" y="306440"/>
                      <a:pt x="27295" y="307808"/>
                    </a:cubicBezTo>
                    <a:cubicBezTo>
                      <a:pt x="24783" y="309291"/>
                      <a:pt x="21699" y="309405"/>
                      <a:pt x="19187" y="308036"/>
                    </a:cubicBezTo>
                    <a:cubicBezTo>
                      <a:pt x="7423" y="301764"/>
                      <a:pt x="0" y="289562"/>
                      <a:pt x="0" y="276106"/>
                    </a:cubicBezTo>
                    <a:cubicBezTo>
                      <a:pt x="0" y="266185"/>
                      <a:pt x="3997" y="256834"/>
                      <a:pt x="11192" y="250106"/>
                    </a:cubicBezTo>
                    <a:lnTo>
                      <a:pt x="11192" y="149411"/>
                    </a:lnTo>
                    <a:cubicBezTo>
                      <a:pt x="3997" y="142683"/>
                      <a:pt x="0" y="133332"/>
                      <a:pt x="0" y="123297"/>
                    </a:cubicBezTo>
                    <a:cubicBezTo>
                      <a:pt x="0" y="109955"/>
                      <a:pt x="7423" y="97753"/>
                      <a:pt x="19187" y="91367"/>
                    </a:cubicBezTo>
                    <a:close/>
                    <a:moveTo>
                      <a:pt x="194851" y="0"/>
                    </a:moveTo>
                    <a:cubicBezTo>
                      <a:pt x="227987" y="0"/>
                      <a:pt x="254953" y="26791"/>
                      <a:pt x="254953" y="59853"/>
                    </a:cubicBezTo>
                    <a:cubicBezTo>
                      <a:pt x="254953" y="92915"/>
                      <a:pt x="227987" y="119820"/>
                      <a:pt x="194851" y="119820"/>
                    </a:cubicBezTo>
                    <a:cubicBezTo>
                      <a:pt x="164571" y="119820"/>
                      <a:pt x="139433" y="97247"/>
                      <a:pt x="135434" y="68061"/>
                    </a:cubicBezTo>
                    <a:lnTo>
                      <a:pt x="129035" y="68061"/>
                    </a:lnTo>
                    <a:cubicBezTo>
                      <a:pt x="124464" y="68061"/>
                      <a:pt x="120808" y="64413"/>
                      <a:pt x="120808" y="59853"/>
                    </a:cubicBezTo>
                    <a:cubicBezTo>
                      <a:pt x="120808" y="55407"/>
                      <a:pt x="124464" y="51758"/>
                      <a:pt x="129035" y="51758"/>
                    </a:cubicBezTo>
                    <a:lnTo>
                      <a:pt x="135434" y="51758"/>
                    </a:lnTo>
                    <a:cubicBezTo>
                      <a:pt x="139433" y="22573"/>
                      <a:pt x="164571" y="0"/>
                      <a:pt x="1948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1" name="ísḻïḑè">
              <a:extLst>
                <a:ext uri="{FF2B5EF4-FFF2-40B4-BE49-F238E27FC236}">
                  <a16:creationId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7401144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</a:rPr>
                <a:t>5</a:t>
              </a:r>
            </a:p>
          </p:txBody>
        </p:sp>
        <p:grpSp>
          <p:nvGrpSpPr>
            <p:cNvPr id="422" name="iṣļíḍe">
              <a:extLst>
                <a:ext uri="{FF2B5EF4-FFF2-40B4-BE49-F238E27FC236}">
                  <a16:creationId xmlns:a16="http://schemas.microsoft.com/office/drawing/2014/main" id="{A1FA580C-A4A7-4B4D-844E-C04551B0147C}"/>
                </a:ext>
              </a:extLst>
            </p:cNvPr>
            <p:cNvGrpSpPr/>
            <p:nvPr/>
          </p:nvGrpSpPr>
          <p:grpSpPr>
            <a:xfrm>
              <a:off x="7902065" y="4447617"/>
              <a:ext cx="1980759" cy="879252"/>
              <a:chOff x="1288187" y="4457006"/>
              <a:chExt cx="1980759" cy="879252"/>
            </a:xfrm>
          </p:grpSpPr>
          <p:sp>
            <p:nvSpPr>
              <p:cNvPr id="450" name="iṡ1iḑé">
                <a:extLst>
                  <a:ext uri="{FF2B5EF4-FFF2-40B4-BE49-F238E27FC236}">
                    <a16:creationId xmlns:a16="http://schemas.microsoft.com/office/drawing/2014/main" id="{F3A949A0-B296-4937-83BE-D901E0E2F5C6}"/>
                  </a:ext>
                </a:extLst>
              </p:cNvPr>
              <p:cNvSpPr/>
              <p:nvPr/>
            </p:nvSpPr>
            <p:spPr>
              <a:xfrm>
                <a:off x="1288187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正式上线</a:t>
                </a:r>
              </a:p>
            </p:txBody>
          </p:sp>
          <p:sp>
            <p:nvSpPr>
              <p:cNvPr id="451" name="iş1iḋe">
                <a:extLst>
                  <a:ext uri="{FF2B5EF4-FFF2-40B4-BE49-F238E27FC236}">
                    <a16:creationId xmlns:a16="http://schemas.microsoft.com/office/drawing/2014/main" id="{D2D8B35E-01A1-422A-8C97-786DEC1A3B3C}"/>
                  </a:ext>
                </a:extLst>
              </p:cNvPr>
              <p:cNvSpPr/>
              <p:nvPr/>
            </p:nvSpPr>
            <p:spPr>
              <a:xfrm>
                <a:off x="1301249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各项运行指标达到预期目标，系统验收，正式运行</a:t>
                </a:r>
              </a:p>
            </p:txBody>
          </p:sp>
        </p:grpSp>
        <p:grpSp>
          <p:nvGrpSpPr>
            <p:cNvPr id="423" name="îŝ1íḓê">
              <a:extLst>
                <a:ext uri="{FF2B5EF4-FFF2-40B4-BE49-F238E27FC236}">
                  <a16:creationId xmlns:a16="http://schemas.microsoft.com/office/drawing/2014/main" id="{6793058F-8EC4-4F72-9F89-8FC5E66528D9}"/>
                </a:ext>
              </a:extLst>
            </p:cNvPr>
            <p:cNvGrpSpPr/>
            <p:nvPr/>
          </p:nvGrpSpPr>
          <p:grpSpPr>
            <a:xfrm>
              <a:off x="2342553" y="2099698"/>
              <a:ext cx="489858" cy="489858"/>
              <a:chOff x="2129203" y="2071616"/>
              <a:chExt cx="489858" cy="489858"/>
            </a:xfrm>
          </p:grpSpPr>
          <p:sp>
            <p:nvSpPr>
              <p:cNvPr id="448" name="íṥḷîḑe">
                <a:extLst>
                  <a:ext uri="{FF2B5EF4-FFF2-40B4-BE49-F238E27FC236}">
                    <a16:creationId xmlns:a16="http://schemas.microsoft.com/office/drawing/2014/main" id="{8124FD5E-2AE5-4131-9E34-F01275DD3B13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9" name="iśļîḋê">
                <a:extLst>
                  <a:ext uri="{FF2B5EF4-FFF2-40B4-BE49-F238E27FC236}">
                    <a16:creationId xmlns:a16="http://schemas.microsoft.com/office/drawing/2014/main" id="{D0A3BC0C-603A-430E-B62C-5DD2080B6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33969" y="2171093"/>
                <a:ext cx="328303" cy="288000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4" name="ïṥļîḋè">
              <a:extLst>
                <a:ext uri="{FF2B5EF4-FFF2-40B4-BE49-F238E27FC236}">
                  <a16:creationId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392785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5" name="ïṧḷíďe">
              <a:extLst>
                <a:ext uri="{FF2B5EF4-FFF2-40B4-BE49-F238E27FC236}">
                  <a16:creationId xmlns:a16="http://schemas.microsoft.com/office/drawing/2014/main" id="{26EB951F-1005-44A0-A214-1516066A90AD}"/>
                </a:ext>
              </a:extLst>
            </p:cNvPr>
            <p:cNvGrpSpPr/>
            <p:nvPr/>
          </p:nvGrpSpPr>
          <p:grpSpPr>
            <a:xfrm>
              <a:off x="2867579" y="1950231"/>
              <a:ext cx="1973509" cy="879252"/>
              <a:chOff x="1262060" y="4457006"/>
              <a:chExt cx="1973509" cy="879252"/>
            </a:xfrm>
          </p:grpSpPr>
          <p:sp>
            <p:nvSpPr>
              <p:cNvPr id="446" name="iṥḻíḋe">
                <a:extLst>
                  <a:ext uri="{FF2B5EF4-FFF2-40B4-BE49-F238E27FC236}">
                    <a16:creationId xmlns:a16="http://schemas.microsoft.com/office/drawing/2014/main" id="{2E3FDE4E-F3E2-4861-A100-23E446C2E2F2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实施部署</a:t>
                </a:r>
              </a:p>
            </p:txBody>
          </p:sp>
          <p:sp>
            <p:nvSpPr>
              <p:cNvPr id="447" name="ïSļîďé">
                <a:extLst>
                  <a:ext uri="{FF2B5EF4-FFF2-40B4-BE49-F238E27FC236}">
                    <a16:creationId xmlns:a16="http://schemas.microsoft.com/office/drawing/2014/main" id="{CB157396-2D17-4EB3-BECD-5F45B59412C8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软硬件安装配置，设计表单，初始化数据，批量导入附件</a:t>
                </a:r>
              </a:p>
            </p:txBody>
          </p:sp>
        </p:grpSp>
        <p:grpSp>
          <p:nvGrpSpPr>
            <p:cNvPr id="426" name="ïŝľiďé">
              <a:extLst>
                <a:ext uri="{FF2B5EF4-FFF2-40B4-BE49-F238E27FC236}">
                  <a16:creationId xmlns:a16="http://schemas.microsoft.com/office/drawing/2014/main" id="{A2790AC4-1F8B-4601-AC8D-D315313533E6}"/>
                </a:ext>
              </a:extLst>
            </p:cNvPr>
            <p:cNvGrpSpPr/>
            <p:nvPr/>
          </p:nvGrpSpPr>
          <p:grpSpPr>
            <a:xfrm>
              <a:off x="7288497" y="4615867"/>
              <a:ext cx="640816" cy="640816"/>
              <a:chOff x="6249847" y="4052747"/>
              <a:chExt cx="489858" cy="489858"/>
            </a:xfrm>
          </p:grpSpPr>
          <p:sp>
            <p:nvSpPr>
              <p:cNvPr id="444" name="ïṣľidé">
                <a:extLst>
                  <a:ext uri="{FF2B5EF4-FFF2-40B4-BE49-F238E27FC236}">
                    <a16:creationId xmlns:a16="http://schemas.microsoft.com/office/drawing/2014/main" id="{727D8FA6-5EA7-40C2-B48E-1072470A562F}"/>
                  </a:ext>
                </a:extLst>
              </p:cNvPr>
              <p:cNvSpPr/>
              <p:nvPr/>
            </p:nvSpPr>
            <p:spPr>
              <a:xfrm>
                <a:off x="6249847" y="405274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5" name="íŝļïḓè">
                <a:extLst>
                  <a:ext uri="{FF2B5EF4-FFF2-40B4-BE49-F238E27FC236}">
                    <a16:creationId xmlns:a16="http://schemas.microsoft.com/office/drawing/2014/main" id="{491B6B08-7742-4F5F-923C-7CACC65B0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34" y="4178740"/>
                <a:ext cx="252880" cy="247675"/>
              </a:xfrm>
              <a:custGeom>
                <a:avLst/>
                <a:gdLst>
                  <a:gd name="connsiteX0" fmla="*/ 236607 w 607780"/>
                  <a:gd name="connsiteY0" fmla="*/ 449483 h 595271"/>
                  <a:gd name="connsiteX1" fmla="*/ 371243 w 607780"/>
                  <a:gd name="connsiteY1" fmla="*/ 449483 h 595271"/>
                  <a:gd name="connsiteX2" fmla="*/ 405257 w 607780"/>
                  <a:gd name="connsiteY2" fmla="*/ 483441 h 595271"/>
                  <a:gd name="connsiteX3" fmla="*/ 405257 w 607780"/>
                  <a:gd name="connsiteY3" fmla="*/ 584811 h 595271"/>
                  <a:gd name="connsiteX4" fmla="*/ 394780 w 607780"/>
                  <a:gd name="connsiteY4" fmla="*/ 595271 h 595271"/>
                  <a:gd name="connsiteX5" fmla="*/ 213070 w 607780"/>
                  <a:gd name="connsiteY5" fmla="*/ 595271 h 595271"/>
                  <a:gd name="connsiteX6" fmla="*/ 202593 w 607780"/>
                  <a:gd name="connsiteY6" fmla="*/ 584811 h 595271"/>
                  <a:gd name="connsiteX7" fmla="*/ 202593 w 607780"/>
                  <a:gd name="connsiteY7" fmla="*/ 483441 h 595271"/>
                  <a:gd name="connsiteX8" fmla="*/ 236607 w 607780"/>
                  <a:gd name="connsiteY8" fmla="*/ 449483 h 595271"/>
                  <a:gd name="connsiteX9" fmla="*/ 541892 w 607780"/>
                  <a:gd name="connsiteY9" fmla="*/ 348260 h 595271"/>
                  <a:gd name="connsiteX10" fmla="*/ 551736 w 607780"/>
                  <a:gd name="connsiteY10" fmla="*/ 349985 h 595271"/>
                  <a:gd name="connsiteX11" fmla="*/ 566566 w 607780"/>
                  <a:gd name="connsiteY11" fmla="*/ 359133 h 595271"/>
                  <a:gd name="connsiteX12" fmla="*/ 570614 w 607780"/>
                  <a:gd name="connsiteY12" fmla="*/ 378236 h 595271"/>
                  <a:gd name="connsiteX13" fmla="*/ 514841 w 607780"/>
                  <a:gd name="connsiteY13" fmla="*/ 439743 h 595271"/>
                  <a:gd name="connsiteX14" fmla="*/ 523951 w 607780"/>
                  <a:gd name="connsiteY14" fmla="*/ 455460 h 595271"/>
                  <a:gd name="connsiteX15" fmla="*/ 515195 w 607780"/>
                  <a:gd name="connsiteY15" fmla="*/ 470622 h 595271"/>
                  <a:gd name="connsiteX16" fmla="*/ 435128 w 607780"/>
                  <a:gd name="connsiteY16" fmla="*/ 470723 h 595271"/>
                  <a:gd name="connsiteX17" fmla="*/ 426372 w 607780"/>
                  <a:gd name="connsiteY17" fmla="*/ 455561 h 595271"/>
                  <a:gd name="connsiteX18" fmla="*/ 466304 w 607780"/>
                  <a:gd name="connsiteY18" fmla="*/ 386323 h 595271"/>
                  <a:gd name="connsiteX19" fmla="*/ 483816 w 607780"/>
                  <a:gd name="connsiteY19" fmla="*/ 386272 h 595271"/>
                  <a:gd name="connsiteX20" fmla="*/ 492167 w 607780"/>
                  <a:gd name="connsiteY20" fmla="*/ 400676 h 595271"/>
                  <a:gd name="connsiteX21" fmla="*/ 533567 w 607780"/>
                  <a:gd name="connsiteY21" fmla="*/ 353775 h 595271"/>
                  <a:gd name="connsiteX22" fmla="*/ 541892 w 607780"/>
                  <a:gd name="connsiteY22" fmla="*/ 348260 h 595271"/>
                  <a:gd name="connsiteX23" fmla="*/ 64200 w 607780"/>
                  <a:gd name="connsiteY23" fmla="*/ 336864 h 595271"/>
                  <a:gd name="connsiteX24" fmla="*/ 74313 w 607780"/>
                  <a:gd name="connsiteY24" fmla="*/ 336871 h 595271"/>
                  <a:gd name="connsiteX25" fmla="*/ 143681 w 607780"/>
                  <a:gd name="connsiteY25" fmla="*/ 376748 h 595271"/>
                  <a:gd name="connsiteX26" fmla="*/ 143681 w 607780"/>
                  <a:gd name="connsiteY26" fmla="*/ 394235 h 595271"/>
                  <a:gd name="connsiteX27" fmla="*/ 129261 w 607780"/>
                  <a:gd name="connsiteY27" fmla="*/ 402574 h 595271"/>
                  <a:gd name="connsiteX28" fmla="*/ 176214 w 607780"/>
                  <a:gd name="connsiteY28" fmla="*/ 443917 h 595271"/>
                  <a:gd name="connsiteX29" fmla="*/ 180009 w 607780"/>
                  <a:gd name="connsiteY29" fmla="*/ 462061 h 595271"/>
                  <a:gd name="connsiteX30" fmla="*/ 170902 w 607780"/>
                  <a:gd name="connsiteY30" fmla="*/ 476869 h 595271"/>
                  <a:gd name="connsiteX31" fmla="*/ 151725 w 607780"/>
                  <a:gd name="connsiteY31" fmla="*/ 480913 h 595271"/>
                  <a:gd name="connsiteX32" fmla="*/ 90150 w 607780"/>
                  <a:gd name="connsiteY32" fmla="*/ 425166 h 595271"/>
                  <a:gd name="connsiteX33" fmla="*/ 74414 w 607780"/>
                  <a:gd name="connsiteY33" fmla="*/ 434314 h 595271"/>
                  <a:gd name="connsiteX34" fmla="*/ 59235 w 607780"/>
                  <a:gd name="connsiteY34" fmla="*/ 425570 h 595271"/>
                  <a:gd name="connsiteX35" fmla="*/ 59134 w 607780"/>
                  <a:gd name="connsiteY35" fmla="*/ 345614 h 595271"/>
                  <a:gd name="connsiteX36" fmla="*/ 64200 w 607780"/>
                  <a:gd name="connsiteY36" fmla="*/ 336864 h 595271"/>
                  <a:gd name="connsiteX37" fmla="*/ 349533 w 607780"/>
                  <a:gd name="connsiteY37" fmla="*/ 289354 h 595271"/>
                  <a:gd name="connsiteX38" fmla="*/ 365529 w 607780"/>
                  <a:gd name="connsiteY38" fmla="*/ 302800 h 595271"/>
                  <a:gd name="connsiteX39" fmla="*/ 365529 w 607780"/>
                  <a:gd name="connsiteY39" fmla="*/ 368208 h 595271"/>
                  <a:gd name="connsiteX40" fmla="*/ 303926 w 607780"/>
                  <a:gd name="connsiteY40" fmla="*/ 429725 h 595271"/>
                  <a:gd name="connsiteX41" fmla="*/ 242322 w 607780"/>
                  <a:gd name="connsiteY41" fmla="*/ 368208 h 595271"/>
                  <a:gd name="connsiteX42" fmla="*/ 242322 w 607780"/>
                  <a:gd name="connsiteY42" fmla="*/ 339194 h 595271"/>
                  <a:gd name="connsiteX43" fmla="*/ 270719 w 607780"/>
                  <a:gd name="connsiteY43" fmla="*/ 304569 h 595271"/>
                  <a:gd name="connsiteX44" fmla="*/ 349533 w 607780"/>
                  <a:gd name="connsiteY44" fmla="*/ 289354 h 595271"/>
                  <a:gd name="connsiteX45" fmla="*/ 439205 w 607780"/>
                  <a:gd name="connsiteY45" fmla="*/ 160376 h 595271"/>
                  <a:gd name="connsiteX46" fmla="*/ 573782 w 607780"/>
                  <a:gd name="connsiteY46" fmla="*/ 160376 h 595271"/>
                  <a:gd name="connsiteX47" fmla="*/ 607780 w 607780"/>
                  <a:gd name="connsiteY47" fmla="*/ 194334 h 595271"/>
                  <a:gd name="connsiteX48" fmla="*/ 607780 w 607780"/>
                  <a:gd name="connsiteY48" fmla="*/ 295754 h 595271"/>
                  <a:gd name="connsiteX49" fmla="*/ 597307 w 607780"/>
                  <a:gd name="connsiteY49" fmla="*/ 306164 h 595271"/>
                  <a:gd name="connsiteX50" fmla="*/ 415679 w 607780"/>
                  <a:gd name="connsiteY50" fmla="*/ 306164 h 595271"/>
                  <a:gd name="connsiteX51" fmla="*/ 405257 w 607780"/>
                  <a:gd name="connsiteY51" fmla="*/ 295754 h 595271"/>
                  <a:gd name="connsiteX52" fmla="*/ 405257 w 607780"/>
                  <a:gd name="connsiteY52" fmla="*/ 194334 h 595271"/>
                  <a:gd name="connsiteX53" fmla="*/ 439205 w 607780"/>
                  <a:gd name="connsiteY53" fmla="*/ 160376 h 595271"/>
                  <a:gd name="connsiteX54" fmla="*/ 34010 w 607780"/>
                  <a:gd name="connsiteY54" fmla="*/ 160376 h 595271"/>
                  <a:gd name="connsiteX55" fmla="*/ 168583 w 607780"/>
                  <a:gd name="connsiteY55" fmla="*/ 160376 h 595271"/>
                  <a:gd name="connsiteX56" fmla="*/ 202593 w 607780"/>
                  <a:gd name="connsiteY56" fmla="*/ 194334 h 595271"/>
                  <a:gd name="connsiteX57" fmla="*/ 202593 w 607780"/>
                  <a:gd name="connsiteY57" fmla="*/ 295754 h 595271"/>
                  <a:gd name="connsiteX58" fmla="*/ 192167 w 607780"/>
                  <a:gd name="connsiteY58" fmla="*/ 306164 h 595271"/>
                  <a:gd name="connsiteX59" fmla="*/ 10426 w 607780"/>
                  <a:gd name="connsiteY59" fmla="*/ 306164 h 595271"/>
                  <a:gd name="connsiteX60" fmla="*/ 0 w 607780"/>
                  <a:gd name="connsiteY60" fmla="*/ 295754 h 595271"/>
                  <a:gd name="connsiteX61" fmla="*/ 0 w 607780"/>
                  <a:gd name="connsiteY61" fmla="*/ 194334 h 595271"/>
                  <a:gd name="connsiteX62" fmla="*/ 34010 w 607780"/>
                  <a:gd name="connsiteY62" fmla="*/ 160376 h 595271"/>
                  <a:gd name="connsiteX63" fmla="*/ 330342 w 607780"/>
                  <a:gd name="connsiteY63" fmla="*/ 21924 h 595271"/>
                  <a:gd name="connsiteX64" fmla="*/ 340102 w 607780"/>
                  <a:gd name="connsiteY64" fmla="*/ 24538 h 595271"/>
                  <a:gd name="connsiteX65" fmla="*/ 396777 w 607780"/>
                  <a:gd name="connsiteY65" fmla="*/ 80951 h 595271"/>
                  <a:gd name="connsiteX66" fmla="*/ 392274 w 607780"/>
                  <a:gd name="connsiteY66" fmla="*/ 97870 h 595271"/>
                  <a:gd name="connsiteX67" fmla="*/ 314952 w 607780"/>
                  <a:gd name="connsiteY67" fmla="*/ 118627 h 595271"/>
                  <a:gd name="connsiteX68" fmla="*/ 302554 w 607780"/>
                  <a:gd name="connsiteY68" fmla="*/ 106253 h 595271"/>
                  <a:gd name="connsiteX69" fmla="*/ 306856 w 607780"/>
                  <a:gd name="connsiteY69" fmla="*/ 90193 h 595271"/>
                  <a:gd name="connsiteX70" fmla="*/ 244361 w 607780"/>
                  <a:gd name="connsiteY70" fmla="*/ 94132 h 595271"/>
                  <a:gd name="connsiteX71" fmla="*/ 228876 w 607780"/>
                  <a:gd name="connsiteY71" fmla="*/ 83981 h 595271"/>
                  <a:gd name="connsiteX72" fmla="*/ 224828 w 607780"/>
                  <a:gd name="connsiteY72" fmla="*/ 67062 h 595271"/>
                  <a:gd name="connsiteX73" fmla="*/ 235505 w 607780"/>
                  <a:gd name="connsiteY73" fmla="*/ 50699 h 595271"/>
                  <a:gd name="connsiteX74" fmla="*/ 318494 w 607780"/>
                  <a:gd name="connsiteY74" fmla="*/ 46659 h 595271"/>
                  <a:gd name="connsiteX75" fmla="*/ 323200 w 607780"/>
                  <a:gd name="connsiteY75" fmla="*/ 29083 h 595271"/>
                  <a:gd name="connsiteX76" fmla="*/ 330342 w 607780"/>
                  <a:gd name="connsiteY76" fmla="*/ 21924 h 595271"/>
                  <a:gd name="connsiteX77" fmla="*/ 552065 w 607780"/>
                  <a:gd name="connsiteY77" fmla="*/ 196 h 595271"/>
                  <a:gd name="connsiteX78" fmla="*/ 568052 w 607780"/>
                  <a:gd name="connsiteY78" fmla="*/ 13690 h 595271"/>
                  <a:gd name="connsiteX79" fmla="*/ 568052 w 607780"/>
                  <a:gd name="connsiteY79" fmla="*/ 79039 h 595271"/>
                  <a:gd name="connsiteX80" fmla="*/ 506484 w 607780"/>
                  <a:gd name="connsiteY80" fmla="*/ 140547 h 595271"/>
                  <a:gd name="connsiteX81" fmla="*/ 444915 w 607780"/>
                  <a:gd name="connsiteY81" fmla="*/ 79039 h 595271"/>
                  <a:gd name="connsiteX82" fmla="*/ 444915 w 607780"/>
                  <a:gd name="connsiteY82" fmla="*/ 50080 h 595271"/>
                  <a:gd name="connsiteX83" fmla="*/ 473296 w 607780"/>
                  <a:gd name="connsiteY83" fmla="*/ 15459 h 595271"/>
                  <a:gd name="connsiteX84" fmla="*/ 552065 w 607780"/>
                  <a:gd name="connsiteY84" fmla="*/ 196 h 595271"/>
                  <a:gd name="connsiteX85" fmla="*/ 146938 w 607780"/>
                  <a:gd name="connsiteY85" fmla="*/ 196 h 595271"/>
                  <a:gd name="connsiteX86" fmla="*/ 162936 w 607780"/>
                  <a:gd name="connsiteY86" fmla="*/ 13690 h 595271"/>
                  <a:gd name="connsiteX87" fmla="*/ 162936 w 607780"/>
                  <a:gd name="connsiteY87" fmla="*/ 79039 h 595271"/>
                  <a:gd name="connsiteX88" fmla="*/ 101322 w 607780"/>
                  <a:gd name="connsiteY88" fmla="*/ 140547 h 595271"/>
                  <a:gd name="connsiteX89" fmla="*/ 39658 w 607780"/>
                  <a:gd name="connsiteY89" fmla="*/ 79039 h 595271"/>
                  <a:gd name="connsiteX90" fmla="*/ 39658 w 607780"/>
                  <a:gd name="connsiteY90" fmla="*/ 50080 h 595271"/>
                  <a:gd name="connsiteX91" fmla="*/ 68060 w 607780"/>
                  <a:gd name="connsiteY91" fmla="*/ 15459 h 595271"/>
                  <a:gd name="connsiteX92" fmla="*/ 146938 w 607780"/>
                  <a:gd name="connsiteY92" fmla="*/ 196 h 59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7780" h="595271">
                    <a:moveTo>
                      <a:pt x="236607" y="449483"/>
                    </a:moveTo>
                    <a:lnTo>
                      <a:pt x="371243" y="449483"/>
                    </a:lnTo>
                    <a:cubicBezTo>
                      <a:pt x="390022" y="449483"/>
                      <a:pt x="405257" y="464643"/>
                      <a:pt x="405257" y="483441"/>
                    </a:cubicBezTo>
                    <a:lnTo>
                      <a:pt x="405257" y="584811"/>
                    </a:lnTo>
                    <a:cubicBezTo>
                      <a:pt x="405257" y="590571"/>
                      <a:pt x="400550" y="595271"/>
                      <a:pt x="394780" y="595271"/>
                    </a:cubicBezTo>
                    <a:lnTo>
                      <a:pt x="213070" y="595271"/>
                    </a:lnTo>
                    <a:cubicBezTo>
                      <a:pt x="207300" y="595271"/>
                      <a:pt x="202593" y="590571"/>
                      <a:pt x="202593" y="584811"/>
                    </a:cubicBezTo>
                    <a:lnTo>
                      <a:pt x="202593" y="483441"/>
                    </a:lnTo>
                    <a:cubicBezTo>
                      <a:pt x="202593" y="464643"/>
                      <a:pt x="217828" y="449483"/>
                      <a:pt x="236607" y="449483"/>
                    </a:cubicBezTo>
                    <a:close/>
                    <a:moveTo>
                      <a:pt x="541892" y="348260"/>
                    </a:moveTo>
                    <a:cubicBezTo>
                      <a:pt x="545169" y="347584"/>
                      <a:pt x="548699" y="348115"/>
                      <a:pt x="551736" y="349985"/>
                    </a:cubicBezTo>
                    <a:lnTo>
                      <a:pt x="566566" y="359133"/>
                    </a:lnTo>
                    <a:cubicBezTo>
                      <a:pt x="573145" y="363176"/>
                      <a:pt x="574967" y="371868"/>
                      <a:pt x="570614" y="378236"/>
                    </a:cubicBezTo>
                    <a:cubicBezTo>
                      <a:pt x="554925" y="401232"/>
                      <a:pt x="536249" y="421852"/>
                      <a:pt x="514841" y="439743"/>
                    </a:cubicBezTo>
                    <a:lnTo>
                      <a:pt x="523951" y="455460"/>
                    </a:lnTo>
                    <a:cubicBezTo>
                      <a:pt x="527848" y="462182"/>
                      <a:pt x="522989" y="470622"/>
                      <a:pt x="515195" y="470622"/>
                    </a:cubicBezTo>
                    <a:lnTo>
                      <a:pt x="435128" y="470723"/>
                    </a:lnTo>
                    <a:cubicBezTo>
                      <a:pt x="427334" y="470723"/>
                      <a:pt x="422475" y="462334"/>
                      <a:pt x="426372" y="455561"/>
                    </a:cubicBezTo>
                    <a:lnTo>
                      <a:pt x="466304" y="386323"/>
                    </a:lnTo>
                    <a:cubicBezTo>
                      <a:pt x="470202" y="379550"/>
                      <a:pt x="479919" y="379550"/>
                      <a:pt x="483816" y="386272"/>
                    </a:cubicBezTo>
                    <a:lnTo>
                      <a:pt x="492167" y="400676"/>
                    </a:lnTo>
                    <a:cubicBezTo>
                      <a:pt x="507856" y="386777"/>
                      <a:pt x="521724" y="371060"/>
                      <a:pt x="533567" y="353775"/>
                    </a:cubicBezTo>
                    <a:cubicBezTo>
                      <a:pt x="535592" y="350819"/>
                      <a:pt x="538616" y="348936"/>
                      <a:pt x="541892" y="348260"/>
                    </a:cubicBezTo>
                    <a:close/>
                    <a:moveTo>
                      <a:pt x="64200" y="336864"/>
                    </a:moveTo>
                    <a:cubicBezTo>
                      <a:pt x="67154" y="335165"/>
                      <a:pt x="70949" y="334925"/>
                      <a:pt x="74313" y="336871"/>
                    </a:cubicBezTo>
                    <a:lnTo>
                      <a:pt x="143681" y="376748"/>
                    </a:lnTo>
                    <a:cubicBezTo>
                      <a:pt x="150410" y="380639"/>
                      <a:pt x="150410" y="390343"/>
                      <a:pt x="143681" y="394235"/>
                    </a:cubicBezTo>
                    <a:lnTo>
                      <a:pt x="129261" y="402574"/>
                    </a:lnTo>
                    <a:cubicBezTo>
                      <a:pt x="143225" y="418242"/>
                      <a:pt x="158910" y="432090"/>
                      <a:pt x="176214" y="443917"/>
                    </a:cubicBezTo>
                    <a:cubicBezTo>
                      <a:pt x="182134" y="447960"/>
                      <a:pt x="183753" y="455945"/>
                      <a:pt x="180009" y="462061"/>
                    </a:cubicBezTo>
                    <a:lnTo>
                      <a:pt x="170902" y="476869"/>
                    </a:lnTo>
                    <a:cubicBezTo>
                      <a:pt x="166803" y="483440"/>
                      <a:pt x="158101" y="485259"/>
                      <a:pt x="151725" y="480913"/>
                    </a:cubicBezTo>
                    <a:cubicBezTo>
                      <a:pt x="128704" y="465245"/>
                      <a:pt x="108061" y="446545"/>
                      <a:pt x="90150" y="425166"/>
                    </a:cubicBezTo>
                    <a:lnTo>
                      <a:pt x="74414" y="434314"/>
                    </a:lnTo>
                    <a:cubicBezTo>
                      <a:pt x="67685" y="438205"/>
                      <a:pt x="59235" y="433353"/>
                      <a:pt x="59235" y="425570"/>
                    </a:cubicBezTo>
                    <a:lnTo>
                      <a:pt x="59134" y="345614"/>
                    </a:lnTo>
                    <a:cubicBezTo>
                      <a:pt x="59134" y="341723"/>
                      <a:pt x="61247" y="338564"/>
                      <a:pt x="64200" y="336864"/>
                    </a:cubicBezTo>
                    <a:close/>
                    <a:moveTo>
                      <a:pt x="349533" y="289354"/>
                    </a:moveTo>
                    <a:cubicBezTo>
                      <a:pt x="357886" y="287888"/>
                      <a:pt x="365529" y="294308"/>
                      <a:pt x="365529" y="302800"/>
                    </a:cubicBezTo>
                    <a:lnTo>
                      <a:pt x="365529" y="368208"/>
                    </a:lnTo>
                    <a:cubicBezTo>
                      <a:pt x="365529" y="402177"/>
                      <a:pt x="337942" y="429725"/>
                      <a:pt x="303926" y="429725"/>
                    </a:cubicBezTo>
                    <a:cubicBezTo>
                      <a:pt x="269909" y="429725"/>
                      <a:pt x="242322" y="402177"/>
                      <a:pt x="242322" y="368208"/>
                    </a:cubicBezTo>
                    <a:lnTo>
                      <a:pt x="242322" y="339194"/>
                    </a:lnTo>
                    <a:cubicBezTo>
                      <a:pt x="242322" y="322412"/>
                      <a:pt x="254167" y="307905"/>
                      <a:pt x="270719" y="304569"/>
                    </a:cubicBezTo>
                    <a:cubicBezTo>
                      <a:pt x="296434" y="299413"/>
                      <a:pt x="332829" y="292185"/>
                      <a:pt x="349533" y="289354"/>
                    </a:cubicBezTo>
                    <a:close/>
                    <a:moveTo>
                      <a:pt x="439205" y="160376"/>
                    </a:moveTo>
                    <a:lnTo>
                      <a:pt x="573782" y="160376"/>
                    </a:lnTo>
                    <a:cubicBezTo>
                      <a:pt x="592552" y="160376"/>
                      <a:pt x="607780" y="175587"/>
                      <a:pt x="607780" y="194334"/>
                    </a:cubicBezTo>
                    <a:lnTo>
                      <a:pt x="607780" y="295754"/>
                    </a:lnTo>
                    <a:cubicBezTo>
                      <a:pt x="607780" y="301515"/>
                      <a:pt x="603075" y="306164"/>
                      <a:pt x="597307" y="306164"/>
                    </a:cubicBezTo>
                    <a:lnTo>
                      <a:pt x="415679" y="306164"/>
                    </a:lnTo>
                    <a:cubicBezTo>
                      <a:pt x="409912" y="306164"/>
                      <a:pt x="405257" y="301515"/>
                      <a:pt x="405257" y="295754"/>
                    </a:cubicBezTo>
                    <a:lnTo>
                      <a:pt x="405257" y="194334"/>
                    </a:lnTo>
                    <a:cubicBezTo>
                      <a:pt x="405257" y="175587"/>
                      <a:pt x="420435" y="160376"/>
                      <a:pt x="439205" y="160376"/>
                    </a:cubicBezTo>
                    <a:close/>
                    <a:moveTo>
                      <a:pt x="34010" y="160376"/>
                    </a:moveTo>
                    <a:lnTo>
                      <a:pt x="168583" y="160376"/>
                    </a:lnTo>
                    <a:cubicBezTo>
                      <a:pt x="187359" y="160376"/>
                      <a:pt x="202593" y="175587"/>
                      <a:pt x="202593" y="194334"/>
                    </a:cubicBezTo>
                    <a:lnTo>
                      <a:pt x="202593" y="295754"/>
                    </a:lnTo>
                    <a:cubicBezTo>
                      <a:pt x="202593" y="301515"/>
                      <a:pt x="197937" y="306164"/>
                      <a:pt x="192167" y="306164"/>
                    </a:cubicBezTo>
                    <a:lnTo>
                      <a:pt x="10426" y="306164"/>
                    </a:lnTo>
                    <a:cubicBezTo>
                      <a:pt x="4656" y="306164"/>
                      <a:pt x="0" y="301515"/>
                      <a:pt x="0" y="295754"/>
                    </a:cubicBezTo>
                    <a:lnTo>
                      <a:pt x="0" y="194334"/>
                    </a:lnTo>
                    <a:cubicBezTo>
                      <a:pt x="0" y="175587"/>
                      <a:pt x="15234" y="160376"/>
                      <a:pt x="34010" y="160376"/>
                    </a:cubicBezTo>
                    <a:close/>
                    <a:moveTo>
                      <a:pt x="330342" y="21924"/>
                    </a:moveTo>
                    <a:cubicBezTo>
                      <a:pt x="333625" y="21041"/>
                      <a:pt x="337344" y="21786"/>
                      <a:pt x="340102" y="24538"/>
                    </a:cubicBezTo>
                    <a:lnTo>
                      <a:pt x="396777" y="80951"/>
                    </a:lnTo>
                    <a:cubicBezTo>
                      <a:pt x="402293" y="86456"/>
                      <a:pt x="399763" y="95850"/>
                      <a:pt x="392274" y="97870"/>
                    </a:cubicBezTo>
                    <a:lnTo>
                      <a:pt x="314952" y="118627"/>
                    </a:lnTo>
                    <a:cubicBezTo>
                      <a:pt x="307463" y="120647"/>
                      <a:pt x="300530" y="113779"/>
                      <a:pt x="302554" y="106253"/>
                    </a:cubicBezTo>
                    <a:lnTo>
                      <a:pt x="306856" y="90193"/>
                    </a:lnTo>
                    <a:cubicBezTo>
                      <a:pt x="285906" y="88981"/>
                      <a:pt x="265007" y="90294"/>
                      <a:pt x="244361" y="94132"/>
                    </a:cubicBezTo>
                    <a:cubicBezTo>
                      <a:pt x="237327" y="95446"/>
                      <a:pt x="230496" y="90951"/>
                      <a:pt x="228876" y="83981"/>
                    </a:cubicBezTo>
                    <a:lnTo>
                      <a:pt x="224828" y="67062"/>
                    </a:lnTo>
                    <a:cubicBezTo>
                      <a:pt x="223057" y="59588"/>
                      <a:pt x="227915" y="52164"/>
                      <a:pt x="235505" y="50699"/>
                    </a:cubicBezTo>
                    <a:cubicBezTo>
                      <a:pt x="262882" y="45548"/>
                      <a:pt x="290713" y="44184"/>
                      <a:pt x="318494" y="46659"/>
                    </a:cubicBezTo>
                    <a:lnTo>
                      <a:pt x="323200" y="29083"/>
                    </a:lnTo>
                    <a:cubicBezTo>
                      <a:pt x="324213" y="25321"/>
                      <a:pt x="327059" y="22808"/>
                      <a:pt x="330342" y="21924"/>
                    </a:cubicBezTo>
                    <a:close/>
                    <a:moveTo>
                      <a:pt x="552065" y="196"/>
                    </a:moveTo>
                    <a:cubicBezTo>
                      <a:pt x="560413" y="-1219"/>
                      <a:pt x="568052" y="5200"/>
                      <a:pt x="568052" y="13690"/>
                    </a:cubicBezTo>
                    <a:lnTo>
                      <a:pt x="568052" y="79039"/>
                    </a:lnTo>
                    <a:cubicBezTo>
                      <a:pt x="568052" y="113053"/>
                      <a:pt x="540480" y="140547"/>
                      <a:pt x="506484" y="140547"/>
                    </a:cubicBezTo>
                    <a:cubicBezTo>
                      <a:pt x="472487" y="140547"/>
                      <a:pt x="444915" y="113053"/>
                      <a:pt x="444915" y="79039"/>
                    </a:cubicBezTo>
                    <a:lnTo>
                      <a:pt x="444915" y="50080"/>
                    </a:lnTo>
                    <a:cubicBezTo>
                      <a:pt x="444915" y="33250"/>
                      <a:pt x="456804" y="18744"/>
                      <a:pt x="473296" y="15459"/>
                    </a:cubicBezTo>
                    <a:cubicBezTo>
                      <a:pt x="498996" y="10254"/>
                      <a:pt x="535371" y="3077"/>
                      <a:pt x="552065" y="196"/>
                    </a:cubicBezTo>
                    <a:close/>
                    <a:moveTo>
                      <a:pt x="146938" y="196"/>
                    </a:moveTo>
                    <a:cubicBezTo>
                      <a:pt x="155291" y="-1219"/>
                      <a:pt x="162936" y="5200"/>
                      <a:pt x="162936" y="13690"/>
                    </a:cubicBezTo>
                    <a:lnTo>
                      <a:pt x="162936" y="79039"/>
                    </a:lnTo>
                    <a:cubicBezTo>
                      <a:pt x="162936" y="113053"/>
                      <a:pt x="135344" y="140547"/>
                      <a:pt x="101322" y="140547"/>
                    </a:cubicBezTo>
                    <a:cubicBezTo>
                      <a:pt x="67250" y="140547"/>
                      <a:pt x="39658" y="113053"/>
                      <a:pt x="39658" y="79039"/>
                    </a:cubicBezTo>
                    <a:lnTo>
                      <a:pt x="39658" y="50080"/>
                    </a:lnTo>
                    <a:cubicBezTo>
                      <a:pt x="39658" y="33250"/>
                      <a:pt x="51555" y="18744"/>
                      <a:pt x="68060" y="15459"/>
                    </a:cubicBezTo>
                    <a:cubicBezTo>
                      <a:pt x="93829" y="10254"/>
                      <a:pt x="130231" y="3077"/>
                      <a:pt x="146938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7" name="ïşļíḍè">
              <a:extLst>
                <a:ext uri="{FF2B5EF4-FFF2-40B4-BE49-F238E27FC236}">
                  <a16:creationId xmlns:a16="http://schemas.microsoft.com/office/drawing/2014/main" id="{5C1AE3E9-807C-440F-8081-D673539D84B3}"/>
                </a:ext>
              </a:extLst>
            </p:cNvPr>
            <p:cNvGrpSpPr/>
            <p:nvPr/>
          </p:nvGrpSpPr>
          <p:grpSpPr>
            <a:xfrm>
              <a:off x="6288833" y="1950231"/>
              <a:ext cx="1973509" cy="879252"/>
              <a:chOff x="1262060" y="4457006"/>
              <a:chExt cx="1973509" cy="879252"/>
            </a:xfrm>
          </p:grpSpPr>
          <p:sp>
            <p:nvSpPr>
              <p:cNvPr id="442" name="îṥ1íḋe">
                <a:extLst>
                  <a:ext uri="{FF2B5EF4-FFF2-40B4-BE49-F238E27FC236}">
                    <a16:creationId xmlns:a16="http://schemas.microsoft.com/office/drawing/2014/main" id="{1F6AED96-493B-42A5-8632-D58CAE3FA7AB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试运行调整</a:t>
                </a:r>
              </a:p>
            </p:txBody>
          </p:sp>
          <p:sp>
            <p:nvSpPr>
              <p:cNvPr id="443" name="iṥḷîďé">
                <a:extLst>
                  <a:ext uri="{FF2B5EF4-FFF2-40B4-BE49-F238E27FC236}">
                    <a16:creationId xmlns:a16="http://schemas.microsoft.com/office/drawing/2014/main" id="{E14DAB54-4F3A-4DC0-891E-97AE0F0045C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结合实际的业务流程进行系统试运行，根据需要调整</a:t>
                </a:r>
              </a:p>
            </p:txBody>
          </p:sp>
        </p:grpSp>
        <p:grpSp>
          <p:nvGrpSpPr>
            <p:cNvPr id="428" name="íšļîḋè">
              <a:extLst>
                <a:ext uri="{FF2B5EF4-FFF2-40B4-BE49-F238E27FC236}">
                  <a16:creationId xmlns:a16="http://schemas.microsoft.com/office/drawing/2014/main" id="{35508121-38E1-43F9-B5D1-4F9E7E85468C}"/>
                </a:ext>
              </a:extLst>
            </p:cNvPr>
            <p:cNvGrpSpPr/>
            <p:nvPr/>
          </p:nvGrpSpPr>
          <p:grpSpPr>
            <a:xfrm>
              <a:off x="9020366" y="2099698"/>
              <a:ext cx="489858" cy="489858"/>
              <a:chOff x="7793378" y="2071616"/>
              <a:chExt cx="489858" cy="489858"/>
            </a:xfrm>
          </p:grpSpPr>
          <p:sp>
            <p:nvSpPr>
              <p:cNvPr id="440" name="işlîďé">
                <a:extLst>
                  <a:ext uri="{FF2B5EF4-FFF2-40B4-BE49-F238E27FC236}">
                    <a16:creationId xmlns:a16="http://schemas.microsoft.com/office/drawing/2014/main" id="{DBC2181E-B955-4FF1-96D1-3334C0650EF3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1" name="îṩľïḑé">
                <a:extLst>
                  <a:ext uri="{FF2B5EF4-FFF2-40B4-BE49-F238E27FC236}">
                    <a16:creationId xmlns:a16="http://schemas.microsoft.com/office/drawing/2014/main" id="{A52FBE32-96CD-465C-8881-0357FB882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6604" y="2147269"/>
                <a:ext cx="276504" cy="288000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9" name="íŝľïdé">
              <a:extLst>
                <a:ext uri="{FF2B5EF4-FFF2-40B4-BE49-F238E27FC236}">
                  <a16:creationId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907059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0" name="ïśḷiḍe">
              <a:extLst>
                <a:ext uri="{FF2B5EF4-FFF2-40B4-BE49-F238E27FC236}">
                  <a16:creationId xmlns:a16="http://schemas.microsoft.com/office/drawing/2014/main" id="{DEF5A80C-2072-4E8E-9770-9002A641A6B4}"/>
                </a:ext>
              </a:extLst>
            </p:cNvPr>
            <p:cNvGrpSpPr/>
            <p:nvPr/>
          </p:nvGrpSpPr>
          <p:grpSpPr>
            <a:xfrm>
              <a:off x="9545391" y="1950231"/>
              <a:ext cx="1973509" cy="879252"/>
              <a:chOff x="1262060" y="4457006"/>
              <a:chExt cx="1973509" cy="879252"/>
            </a:xfrm>
          </p:grpSpPr>
          <p:sp>
            <p:nvSpPr>
              <p:cNvPr id="438" name="ïśḷîḑê">
                <a:extLst>
                  <a:ext uri="{FF2B5EF4-FFF2-40B4-BE49-F238E27FC236}">
                    <a16:creationId xmlns:a16="http://schemas.microsoft.com/office/drawing/2014/main" id="{B5648C32-8086-4343-A5C5-92ECE99307FD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售后维护</a:t>
                </a:r>
              </a:p>
            </p:txBody>
          </p:sp>
          <p:sp>
            <p:nvSpPr>
              <p:cNvPr id="439" name="iṥḷîḍè">
                <a:extLst>
                  <a:ext uri="{FF2B5EF4-FFF2-40B4-BE49-F238E27FC236}">
                    <a16:creationId xmlns:a16="http://schemas.microsoft.com/office/drawing/2014/main" id="{D214DD3A-2CB3-45AB-ACDE-1C904B7D2D1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跟踪用户使用，对软件进行维护、功能改进和升级</a:t>
                </a:r>
              </a:p>
            </p:txBody>
          </p:sp>
        </p:grpSp>
        <p:cxnSp>
          <p:nvCxnSpPr>
            <p:cNvPr id="431" name="直接连接符 26">
              <a:extLst>
                <a:ext uri="{FF2B5EF4-FFF2-40B4-BE49-F238E27FC236}">
                  <a16:creationId xmlns:a16="http://schemas.microsoft.com/office/drawing/2014/main" id="{64B34F18-CA4B-4240-9740-59FB774A4216}"/>
                </a:ext>
              </a:extLst>
            </p:cNvPr>
            <p:cNvCxnSpPr>
              <a:stCxn id="415" idx="4"/>
              <a:endCxn id="460" idx="0"/>
            </p:cNvCxnSpPr>
            <p:nvPr/>
          </p:nvCxnSpPr>
          <p:spPr>
            <a:xfrm>
              <a:off x="918029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28">
              <a:extLst>
                <a:ext uri="{FF2B5EF4-FFF2-40B4-BE49-F238E27FC236}">
                  <a16:creationId xmlns:a16="http://schemas.microsoft.com/office/drawing/2014/main" id="{41007EFE-D190-4D48-BAFB-5EFE61049ABD}"/>
                </a:ext>
              </a:extLst>
            </p:cNvPr>
            <p:cNvCxnSpPr>
              <a:stCxn id="448" idx="4"/>
              <a:endCxn id="424" idx="0"/>
            </p:cNvCxnSpPr>
            <p:nvPr/>
          </p:nvCxnSpPr>
          <p:spPr>
            <a:xfrm>
              <a:off x="2587482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30">
              <a:extLst>
                <a:ext uri="{FF2B5EF4-FFF2-40B4-BE49-F238E27FC236}">
                  <a16:creationId xmlns:a16="http://schemas.microsoft.com/office/drawing/2014/main" id="{3F0CE7B2-D9D7-451A-88D4-9FD70706D6DC}"/>
                </a:ext>
              </a:extLst>
            </p:cNvPr>
            <p:cNvCxnSpPr>
              <a:stCxn id="418" idx="4"/>
              <a:endCxn id="456" idx="0"/>
            </p:cNvCxnSpPr>
            <p:nvPr/>
          </p:nvCxnSpPr>
          <p:spPr>
            <a:xfrm>
              <a:off x="4256935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32">
              <a:extLst>
                <a:ext uri="{FF2B5EF4-FFF2-40B4-BE49-F238E27FC236}">
                  <a16:creationId xmlns:a16="http://schemas.microsoft.com/office/drawing/2014/main" id="{C856F4BA-C01C-4DFC-904A-47FA6D4E2EC3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>
              <a:off x="5926388" y="2665035"/>
              <a:ext cx="0" cy="733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34">
              <a:extLst>
                <a:ext uri="{FF2B5EF4-FFF2-40B4-BE49-F238E27FC236}">
                  <a16:creationId xmlns:a16="http://schemas.microsoft.com/office/drawing/2014/main" id="{ABEBA4D8-5D9F-4E7D-BFB6-8BD6FC931387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9" y="378801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36">
              <a:extLst>
                <a:ext uri="{FF2B5EF4-FFF2-40B4-BE49-F238E27FC236}">
                  <a16:creationId xmlns:a16="http://schemas.microsoft.com/office/drawing/2014/main" id="{9E527D03-3DCA-4EA2-A5F9-74A20FBB12A8}"/>
                </a:ext>
              </a:extLst>
            </p:cNvPr>
            <p:cNvCxnSpPr>
              <a:stCxn id="440" idx="4"/>
              <a:endCxn id="429" idx="0"/>
            </p:cNvCxnSpPr>
            <p:nvPr/>
          </p:nvCxnSpPr>
          <p:spPr>
            <a:xfrm>
              <a:off x="9265295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ïśḷïde">
              <a:extLst>
                <a:ext uri="{FF2B5EF4-FFF2-40B4-BE49-F238E27FC236}">
                  <a16:creationId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731691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2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8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B1C4-CDF2-49E9-B6CF-7E4C824D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2" y="0"/>
            <a:ext cx="10850563" cy="1028699"/>
          </a:xfrm>
        </p:spPr>
        <p:txBody>
          <a:bodyPr/>
          <a:lstStyle/>
          <a:p>
            <a:r>
              <a:rPr lang="zh-CN" altLang="en-US" dirty="0"/>
              <a:t>项目管理及人员要求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A22D5-7BFB-467C-A360-C3CA0A7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F47A-4573-4F14-9920-E5A6758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6" name="iŝḻidè">
            <a:extLst>
              <a:ext uri="{FF2B5EF4-FFF2-40B4-BE49-F238E27FC236}">
                <a16:creationId xmlns:a16="http://schemas.microsoft.com/office/drawing/2014/main" id="{77F533A3-3B9A-4A22-82BE-00A1C7C60564}"/>
              </a:ext>
            </a:extLst>
          </p:cNvPr>
          <p:cNvGrpSpPr/>
          <p:nvPr/>
        </p:nvGrpSpPr>
        <p:grpSpPr>
          <a:xfrm>
            <a:off x="6501999" y="1422090"/>
            <a:ext cx="5400600" cy="4679221"/>
            <a:chOff x="19005550" y="6627813"/>
            <a:chExt cx="10993437" cy="9525001"/>
          </a:xfrm>
        </p:grpSpPr>
        <p:sp>
          <p:nvSpPr>
            <p:cNvPr id="22" name="i$ļiḍè">
              <a:extLst>
                <a:ext uri="{FF2B5EF4-FFF2-40B4-BE49-F238E27FC236}">
                  <a16:creationId xmlns:a16="http://schemas.microsoft.com/office/drawing/2014/main" id="{23156838-54CB-4674-AC63-891CC0124010}"/>
                </a:ext>
              </a:extLst>
            </p:cNvPr>
            <p:cNvSpPr/>
            <p:nvPr/>
          </p:nvSpPr>
          <p:spPr bwMode="auto">
            <a:xfrm>
              <a:off x="20461288" y="6627813"/>
              <a:ext cx="8264525" cy="522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ḓe">
              <a:extLst>
                <a:ext uri="{FF2B5EF4-FFF2-40B4-BE49-F238E27FC236}">
                  <a16:creationId xmlns:a16="http://schemas.microsoft.com/office/drawing/2014/main" id="{05337DFD-E99B-4D49-BD43-B63529C880CA}"/>
                </a:ext>
              </a:extLst>
            </p:cNvPr>
            <p:cNvSpPr/>
            <p:nvPr/>
          </p:nvSpPr>
          <p:spPr bwMode="auto">
            <a:xfrm>
              <a:off x="20720050" y="6808788"/>
              <a:ext cx="7732712" cy="4860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ş1îḋe">
              <a:extLst>
                <a:ext uri="{FF2B5EF4-FFF2-40B4-BE49-F238E27FC236}">
                  <a16:creationId xmlns:a16="http://schemas.microsoft.com/office/drawing/2014/main" id="{F8A84BB0-3BB5-477E-89E7-8060C8C88AB9}"/>
                </a:ext>
              </a:extLst>
            </p:cNvPr>
            <p:cNvSpPr/>
            <p:nvPr/>
          </p:nvSpPr>
          <p:spPr bwMode="auto">
            <a:xfrm>
              <a:off x="24618950" y="12411076"/>
              <a:ext cx="3249612" cy="2273300"/>
            </a:xfrm>
            <a:custGeom>
              <a:avLst/>
              <a:gdLst/>
              <a:ahLst/>
              <a:cxnLst>
                <a:cxn ang="0">
                  <a:pos x="37" y="175"/>
                </a:cxn>
                <a:cxn ang="0">
                  <a:pos x="43" y="126"/>
                </a:cxn>
                <a:cxn ang="0">
                  <a:pos x="46" y="123"/>
                </a:cxn>
                <a:cxn ang="0">
                  <a:pos x="48" y="126"/>
                </a:cxn>
                <a:cxn ang="0">
                  <a:pos x="48" y="175"/>
                </a:cxn>
                <a:cxn ang="0">
                  <a:pos x="202" y="175"/>
                </a:cxn>
                <a:cxn ang="0">
                  <a:pos x="202" y="126"/>
                </a:cxn>
                <a:cxn ang="0">
                  <a:pos x="204" y="123"/>
                </a:cxn>
                <a:cxn ang="0">
                  <a:pos x="208" y="127"/>
                </a:cxn>
                <a:cxn ang="0">
                  <a:pos x="213" y="175"/>
                </a:cxn>
                <a:cxn ang="0">
                  <a:pos x="250" y="175"/>
                </a:cxn>
                <a:cxn ang="0">
                  <a:pos x="244" y="71"/>
                </a:cxn>
                <a:cxn ang="0">
                  <a:pos x="215" y="43"/>
                </a:cxn>
                <a:cxn ang="0">
                  <a:pos x="160" y="35"/>
                </a:cxn>
                <a:cxn ang="0">
                  <a:pos x="152" y="24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7" y="25"/>
                </a:cxn>
                <a:cxn ang="0">
                  <a:pos x="89" y="34"/>
                </a:cxn>
                <a:cxn ang="0">
                  <a:pos x="35" y="43"/>
                </a:cxn>
                <a:cxn ang="0">
                  <a:pos x="6" y="71"/>
                </a:cxn>
                <a:cxn ang="0">
                  <a:pos x="0" y="175"/>
                </a:cxn>
                <a:cxn ang="0">
                  <a:pos x="37" y="175"/>
                </a:cxn>
              </a:cxnLst>
              <a:rect l="0" t="0" r="r" b="b"/>
              <a:pathLst>
                <a:path w="250" h="175">
                  <a:moveTo>
                    <a:pt x="37" y="175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24"/>
                    <a:pt x="44" y="123"/>
                    <a:pt x="46" y="123"/>
                  </a:cubicBezTo>
                  <a:cubicBezTo>
                    <a:pt x="47" y="123"/>
                    <a:pt x="48" y="124"/>
                    <a:pt x="48" y="12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02" y="175"/>
                    <a:pt x="202" y="175"/>
                    <a:pt x="202" y="17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7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1" y="57"/>
                    <a:pt x="230" y="45"/>
                    <a:pt x="215" y="43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34"/>
                    <a:pt x="152" y="29"/>
                    <a:pt x="152" y="24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0"/>
                    <a:pt x="94" y="34"/>
                    <a:pt x="89" y="3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0" y="45"/>
                    <a:pt x="8" y="57"/>
                    <a:pt x="6" y="71"/>
                  </a:cubicBezTo>
                  <a:cubicBezTo>
                    <a:pt x="0" y="175"/>
                    <a:pt x="0" y="175"/>
                    <a:pt x="0" y="175"/>
                  </a:cubicBezTo>
                  <a:lnTo>
                    <a:pt x="37" y="17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ṥlîďè">
              <a:extLst>
                <a:ext uri="{FF2B5EF4-FFF2-40B4-BE49-F238E27FC236}">
                  <a16:creationId xmlns:a16="http://schemas.microsoft.com/office/drawing/2014/main" id="{6263A29B-97D0-49FD-BADA-235E1773F531}"/>
                </a:ext>
              </a:extLst>
            </p:cNvPr>
            <p:cNvSpPr/>
            <p:nvPr/>
          </p:nvSpPr>
          <p:spPr bwMode="auto">
            <a:xfrm>
              <a:off x="25620663" y="12734926"/>
              <a:ext cx="1233487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0"/>
                </a:cxn>
                <a:cxn ang="0">
                  <a:pos x="85" y="9"/>
                </a:cxn>
                <a:cxn ang="0">
                  <a:pos x="76" y="0"/>
                </a:cxn>
                <a:cxn ang="0">
                  <a:pos x="48" y="28"/>
                </a:cxn>
                <a:cxn ang="0">
                  <a:pos x="19" y="0"/>
                </a:cxn>
                <a:cxn ang="0">
                  <a:pos x="11" y="9"/>
                </a:cxn>
                <a:cxn ang="0">
                  <a:pos x="0" y="10"/>
                </a:cxn>
                <a:cxn ang="0">
                  <a:pos x="25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0" y="9"/>
                    <a:pt x="77" y="5"/>
                    <a:pt x="76" y="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6" y="9"/>
                    <a:pt x="1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0"/>
                    <a:pt x="25" y="150"/>
                    <a:pt x="25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Sļîďè">
              <a:extLst>
                <a:ext uri="{FF2B5EF4-FFF2-40B4-BE49-F238E27FC236}">
                  <a16:creationId xmlns:a16="http://schemas.microsoft.com/office/drawing/2014/main" id="{82143B87-F397-4C96-B004-C8D2B6D9FA2B}"/>
                </a:ext>
              </a:extLst>
            </p:cNvPr>
            <p:cNvSpPr/>
            <p:nvPr/>
          </p:nvSpPr>
          <p:spPr bwMode="auto">
            <a:xfrm>
              <a:off x="25893713" y="12411076"/>
              <a:ext cx="687387" cy="323850"/>
            </a:xfrm>
            <a:custGeom>
              <a:avLst/>
              <a:gdLst/>
              <a:ahLst/>
              <a:cxnLst>
                <a:cxn ang="0">
                  <a:pos x="50" y="19"/>
                </a:cxn>
                <a:cxn ang="0">
                  <a:pos x="53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36" y="25"/>
                </a:cxn>
                <a:cxn ang="0">
                  <a:pos x="50" y="19"/>
                </a:cxn>
              </a:cxnLst>
              <a:rect l="0" t="0" r="r" b="b"/>
              <a:pathLst>
                <a:path w="53" h="25">
                  <a:moveTo>
                    <a:pt x="50" y="19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3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7" y="23"/>
                    <a:pt x="50" y="19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sļîḑè">
              <a:extLst>
                <a:ext uri="{FF2B5EF4-FFF2-40B4-BE49-F238E27FC236}">
                  <a16:creationId xmlns:a16="http://schemas.microsoft.com/office/drawing/2014/main" id="{E3DA77F1-6404-485D-A089-5CF984EA4CF6}"/>
                </a:ext>
              </a:extLst>
            </p:cNvPr>
            <p:cNvSpPr/>
            <p:nvPr/>
          </p:nvSpPr>
          <p:spPr bwMode="auto">
            <a:xfrm>
              <a:off x="25723850" y="12657138"/>
              <a:ext cx="520700" cy="766763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0" y="15"/>
                </a:cxn>
                <a:cxn ang="0">
                  <a:pos x="25" y="56"/>
                </a:cxn>
                <a:cxn ang="0">
                  <a:pos x="29" y="56"/>
                </a:cxn>
                <a:cxn ang="0">
                  <a:pos x="40" y="34"/>
                </a:cxn>
                <a:cxn ang="0">
                  <a:pos x="13" y="2"/>
                </a:cxn>
              </a:cxnLst>
              <a:rect l="0" t="0" r="r" b="b"/>
              <a:pathLst>
                <a:path w="40" h="59">
                  <a:moveTo>
                    <a:pt x="13" y="2"/>
                  </a:moveTo>
                  <a:cubicBezTo>
                    <a:pt x="11" y="0"/>
                    <a:pt x="0" y="15"/>
                    <a:pt x="0" y="1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59"/>
                    <a:pt x="29" y="56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ṩ1iḋê">
              <a:extLst>
                <a:ext uri="{FF2B5EF4-FFF2-40B4-BE49-F238E27FC236}">
                  <a16:creationId xmlns:a16="http://schemas.microsoft.com/office/drawing/2014/main" id="{D171AFCA-2BC0-4F7E-98FA-75850A692842}"/>
                </a:ext>
              </a:extLst>
            </p:cNvPr>
            <p:cNvSpPr/>
            <p:nvPr/>
          </p:nvSpPr>
          <p:spPr bwMode="auto">
            <a:xfrm>
              <a:off x="26244550" y="12644438"/>
              <a:ext cx="519112" cy="77946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5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1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îś1iḋè">
              <a:extLst>
                <a:ext uri="{FF2B5EF4-FFF2-40B4-BE49-F238E27FC236}">
                  <a16:creationId xmlns:a16="http://schemas.microsoft.com/office/drawing/2014/main" id="{240A7C6D-C35C-48FB-972F-C0C9AE91CC6A}"/>
                </a:ext>
              </a:extLst>
            </p:cNvPr>
            <p:cNvSpPr/>
            <p:nvPr/>
          </p:nvSpPr>
          <p:spPr bwMode="auto">
            <a:xfrm>
              <a:off x="26101675" y="13100051"/>
              <a:ext cx="271462" cy="158432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2" y="122"/>
                </a:cxn>
                <a:cxn ang="0">
                  <a:pos x="20" y="122"/>
                </a:cxn>
                <a:cxn ang="0">
                  <a:pos x="16" y="34"/>
                </a:cxn>
                <a:cxn ang="0">
                  <a:pos x="16" y="29"/>
                </a:cxn>
                <a:cxn ang="0">
                  <a:pos x="21" y="18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6" y="34"/>
                </a:cxn>
              </a:cxnLst>
              <a:rect l="0" t="0" r="r" b="b"/>
              <a:pathLst>
                <a:path w="21" h="122">
                  <a:moveTo>
                    <a:pt x="6" y="34"/>
                  </a:moveTo>
                  <a:cubicBezTo>
                    <a:pt x="2" y="122"/>
                    <a:pt x="2" y="122"/>
                    <a:pt x="2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2"/>
                    <a:pt x="16" y="30"/>
                    <a:pt x="16" y="2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2"/>
                    <a:pt x="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ṧľïďè">
              <a:extLst>
                <a:ext uri="{FF2B5EF4-FFF2-40B4-BE49-F238E27FC236}">
                  <a16:creationId xmlns:a16="http://schemas.microsoft.com/office/drawing/2014/main" id="{FEE2CCC6-70A7-4A87-997A-B13F9F7B3D8D}"/>
                </a:ext>
              </a:extLst>
            </p:cNvPr>
            <p:cNvSpPr/>
            <p:nvPr/>
          </p:nvSpPr>
          <p:spPr bwMode="auto">
            <a:xfrm>
              <a:off x="26308050" y="128920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0" y="39"/>
                </a:cxn>
                <a:cxn ang="0">
                  <a:pos x="90" y="5"/>
                </a:cxn>
                <a:cxn ang="0">
                  <a:pos x="43" y="0"/>
                </a:cxn>
                <a:cxn ang="0">
                  <a:pos x="0" y="126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99"/>
                    <a:pt x="77" y="100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19"/>
                    <a:pt x="109" y="9"/>
                    <a:pt x="90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îṩliḑè">
              <a:extLst>
                <a:ext uri="{FF2B5EF4-FFF2-40B4-BE49-F238E27FC236}">
                  <a16:creationId xmlns:a16="http://schemas.microsoft.com/office/drawing/2014/main" id="{B193A51D-5203-43E1-AC79-8AB0111C3229}"/>
                </a:ext>
              </a:extLst>
            </p:cNvPr>
            <p:cNvSpPr/>
            <p:nvPr/>
          </p:nvSpPr>
          <p:spPr bwMode="auto">
            <a:xfrm>
              <a:off x="26308050" y="12839701"/>
              <a:ext cx="6508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3"/>
                </a:cxn>
                <a:cxn ang="0">
                  <a:pos x="49" y="3"/>
                </a:cxn>
                <a:cxn ang="0">
                  <a:pos x="50" y="5"/>
                </a:cxn>
                <a:cxn ang="0">
                  <a:pos x="50" y="33"/>
                </a:cxn>
                <a:cxn ang="0">
                  <a:pos x="46" y="39"/>
                </a:cxn>
                <a:cxn ang="0">
                  <a:pos x="31" y="39"/>
                </a:cxn>
                <a:cxn ang="0">
                  <a:pos x="44" y="56"/>
                </a:cxn>
                <a:cxn ang="0">
                  <a:pos x="44" y="66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0" h="130">
                  <a:moveTo>
                    <a:pt x="34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8"/>
                    <a:pt x="50" y="39"/>
                    <a:pt x="4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60"/>
                    <a:pt x="46" y="63"/>
                    <a:pt x="44" y="66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ïṩḷídé">
              <a:extLst>
                <a:ext uri="{FF2B5EF4-FFF2-40B4-BE49-F238E27FC236}">
                  <a16:creationId xmlns:a16="http://schemas.microsoft.com/office/drawing/2014/main" id="{7DB1CF83-8485-4AE1-8E4F-74D8F53279AD}"/>
                </a:ext>
              </a:extLst>
            </p:cNvPr>
            <p:cNvSpPr/>
            <p:nvPr/>
          </p:nvSpPr>
          <p:spPr bwMode="auto">
            <a:xfrm>
              <a:off x="24593550" y="12877801"/>
              <a:ext cx="1598612" cy="18065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3" y="6"/>
                </a:cxn>
                <a:cxn ang="0">
                  <a:pos x="3" y="40"/>
                </a:cxn>
                <a:cxn ang="0">
                  <a:pos x="0" y="139"/>
                </a:cxn>
                <a:cxn ang="0">
                  <a:pos x="43" y="139"/>
                </a:cxn>
                <a:cxn ang="0">
                  <a:pos x="46" y="103"/>
                </a:cxn>
                <a:cxn ang="0">
                  <a:pos x="48" y="102"/>
                </a:cxn>
                <a:cxn ang="0">
                  <a:pos x="48" y="139"/>
                </a:cxn>
                <a:cxn ang="0">
                  <a:pos x="123" y="139"/>
                </a:cxn>
                <a:cxn ang="0">
                  <a:pos x="123" y="127"/>
                </a:cxn>
                <a:cxn ang="0">
                  <a:pos x="116" y="106"/>
                </a:cxn>
                <a:cxn ang="0">
                  <a:pos x="80" y="0"/>
                </a:cxn>
              </a:cxnLst>
              <a:rect l="0" t="0" r="r" b="b"/>
              <a:pathLst>
                <a:path w="123" h="139">
                  <a:moveTo>
                    <a:pt x="80" y="0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15" y="10"/>
                    <a:pt x="3" y="20"/>
                    <a:pt x="3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1"/>
                    <a:pt x="48" y="100"/>
                    <a:pt x="48" y="102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2"/>
                    <a:pt x="116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îṧľîḋê">
              <a:extLst>
                <a:ext uri="{FF2B5EF4-FFF2-40B4-BE49-F238E27FC236}">
                  <a16:creationId xmlns:a16="http://schemas.microsoft.com/office/drawing/2014/main" id="{E65479DA-B891-43AD-B280-A6310B72F099}"/>
                </a:ext>
              </a:extLst>
            </p:cNvPr>
            <p:cNvSpPr/>
            <p:nvPr/>
          </p:nvSpPr>
          <p:spPr bwMode="auto">
            <a:xfrm>
              <a:off x="25515888" y="12852401"/>
              <a:ext cx="676275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32"/>
                </a:cxn>
                <a:cxn ang="0">
                  <a:pos x="5" y="38"/>
                </a:cxn>
                <a:cxn ang="0">
                  <a:pos x="20" y="38"/>
                </a:cxn>
                <a:cxn ang="0">
                  <a:pos x="6" y="55"/>
                </a:cxn>
                <a:cxn ang="0">
                  <a:pos x="7" y="65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38"/>
                    <a:pt x="5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9"/>
                    <a:pt x="4" y="62"/>
                    <a:pt x="7" y="65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i$ľídé">
              <a:extLst>
                <a:ext uri="{FF2B5EF4-FFF2-40B4-BE49-F238E27FC236}">
                  <a16:creationId xmlns:a16="http://schemas.microsoft.com/office/drawing/2014/main" id="{0F9563EB-5DBE-4208-9773-C5C945D29296}"/>
                </a:ext>
              </a:extLst>
            </p:cNvPr>
            <p:cNvSpPr/>
            <p:nvPr/>
          </p:nvSpPr>
          <p:spPr bwMode="auto">
            <a:xfrm>
              <a:off x="26673175" y="11123613"/>
              <a:ext cx="273050" cy="909638"/>
            </a:xfrm>
            <a:custGeom>
              <a:avLst/>
              <a:gdLst/>
              <a:ahLst/>
              <a:cxnLst>
                <a:cxn ang="0">
                  <a:pos x="82" y="434"/>
                </a:cxn>
                <a:cxn ang="0">
                  <a:pos x="0" y="573"/>
                </a:cxn>
                <a:cxn ang="0">
                  <a:pos x="0" y="98"/>
                </a:cxn>
                <a:cxn ang="0">
                  <a:pos x="172" y="0"/>
                </a:cxn>
                <a:cxn ang="0">
                  <a:pos x="82" y="434"/>
                </a:cxn>
              </a:cxnLst>
              <a:rect l="0" t="0" r="r" b="b"/>
              <a:pathLst>
                <a:path w="172" h="573">
                  <a:moveTo>
                    <a:pt x="82" y="434"/>
                  </a:moveTo>
                  <a:lnTo>
                    <a:pt x="0" y="573"/>
                  </a:lnTo>
                  <a:lnTo>
                    <a:pt x="0" y="98"/>
                  </a:lnTo>
                  <a:lnTo>
                    <a:pt x="172" y="0"/>
                  </a:lnTo>
                  <a:lnTo>
                    <a:pt x="82" y="4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iṥḷiḍe">
              <a:extLst>
                <a:ext uri="{FF2B5EF4-FFF2-40B4-BE49-F238E27FC236}">
                  <a16:creationId xmlns:a16="http://schemas.microsoft.com/office/drawing/2014/main" id="{947672B7-03E3-4D97-A21D-D47461B9AC65}"/>
                </a:ext>
              </a:extLst>
            </p:cNvPr>
            <p:cNvSpPr/>
            <p:nvPr/>
          </p:nvSpPr>
          <p:spPr bwMode="auto">
            <a:xfrm>
              <a:off x="26723975" y="11709401"/>
              <a:ext cx="195262" cy="4794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4" y="12"/>
                </a:cxn>
                <a:cxn ang="0">
                  <a:pos x="11" y="26"/>
                </a:cxn>
                <a:cxn ang="0">
                  <a:pos x="0" y="34"/>
                </a:cxn>
                <a:cxn ang="0">
                  <a:pos x="3" y="0"/>
                </a:cxn>
              </a:cxnLst>
              <a:rect l="0" t="0" r="r" b="b"/>
              <a:pathLst>
                <a:path w="15" h="37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5" y="5"/>
                    <a:pt x="14" y="12"/>
                  </a:cubicBezTo>
                  <a:cubicBezTo>
                    <a:pt x="13" y="18"/>
                    <a:pt x="12" y="19"/>
                    <a:pt x="11" y="26"/>
                  </a:cubicBezTo>
                  <a:cubicBezTo>
                    <a:pt x="9" y="37"/>
                    <a:pt x="0" y="34"/>
                    <a:pt x="0" y="3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i$líďe">
              <a:extLst>
                <a:ext uri="{FF2B5EF4-FFF2-40B4-BE49-F238E27FC236}">
                  <a16:creationId xmlns:a16="http://schemas.microsoft.com/office/drawing/2014/main" id="{0409F39B-970F-4886-9B7A-5ACA8DFC27E6}"/>
                </a:ext>
              </a:extLst>
            </p:cNvPr>
            <p:cNvSpPr/>
            <p:nvPr/>
          </p:nvSpPr>
          <p:spPr bwMode="auto">
            <a:xfrm>
              <a:off x="25593675" y="11709401"/>
              <a:ext cx="195262" cy="4794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0" y="0"/>
                </a:cxn>
                <a:cxn ang="0">
                  <a:pos x="1" y="12"/>
                </a:cxn>
                <a:cxn ang="0">
                  <a:pos x="4" y="26"/>
                </a:cxn>
                <a:cxn ang="0">
                  <a:pos x="15" y="34"/>
                </a:cxn>
                <a:cxn ang="0">
                  <a:pos x="12" y="0"/>
                </a:cxn>
              </a:cxnLst>
              <a:rect l="0" t="0" r="r" b="b"/>
              <a:pathLst>
                <a:path w="15" h="37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1" y="12"/>
                  </a:cubicBezTo>
                  <a:cubicBezTo>
                    <a:pt x="2" y="18"/>
                    <a:pt x="3" y="19"/>
                    <a:pt x="4" y="26"/>
                  </a:cubicBezTo>
                  <a:cubicBezTo>
                    <a:pt x="6" y="37"/>
                    <a:pt x="15" y="34"/>
                    <a:pt x="15" y="3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śḷîḍê">
              <a:extLst>
                <a:ext uri="{FF2B5EF4-FFF2-40B4-BE49-F238E27FC236}">
                  <a16:creationId xmlns:a16="http://schemas.microsoft.com/office/drawing/2014/main" id="{84E7B94C-1895-4E9C-9222-2B8CD5CE5124}"/>
                </a:ext>
              </a:extLst>
            </p:cNvPr>
            <p:cNvSpPr/>
            <p:nvPr/>
          </p:nvSpPr>
          <p:spPr bwMode="auto">
            <a:xfrm>
              <a:off x="25736550" y="11241088"/>
              <a:ext cx="1039812" cy="14033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76"/>
                </a:cxn>
                <a:cxn ang="0">
                  <a:pos x="5" y="90"/>
                </a:cxn>
                <a:cxn ang="0">
                  <a:pos x="18" y="102"/>
                </a:cxn>
                <a:cxn ang="0">
                  <a:pos x="31" y="108"/>
                </a:cxn>
                <a:cxn ang="0">
                  <a:pos x="40" y="108"/>
                </a:cxn>
                <a:cxn ang="0">
                  <a:pos x="40" y="108"/>
                </a:cxn>
                <a:cxn ang="0">
                  <a:pos x="48" y="108"/>
                </a:cxn>
                <a:cxn ang="0">
                  <a:pos x="62" y="102"/>
                </a:cxn>
                <a:cxn ang="0">
                  <a:pos x="74" y="90"/>
                </a:cxn>
                <a:cxn ang="0">
                  <a:pos x="80" y="76"/>
                </a:cxn>
                <a:cxn ang="0">
                  <a:pos x="80" y="0"/>
                </a:cxn>
                <a:cxn ang="0">
                  <a:pos x="40" y="0"/>
                </a:cxn>
              </a:cxnLst>
              <a:rect l="0" t="0" r="r" b="b"/>
              <a:pathLst>
                <a:path w="80" h="10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2" y="86"/>
                    <a:pt x="5" y="90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6" y="108"/>
                    <a:pt x="31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108"/>
                    <a:pt x="59" y="106"/>
                    <a:pt x="62" y="10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86"/>
                    <a:pt x="80" y="81"/>
                    <a:pt x="80" y="7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$líḑè">
              <a:extLst>
                <a:ext uri="{FF2B5EF4-FFF2-40B4-BE49-F238E27FC236}">
                  <a16:creationId xmlns:a16="http://schemas.microsoft.com/office/drawing/2014/main" id="{A71F5C8F-2087-4A3D-8947-7D280F948B5D}"/>
                </a:ext>
              </a:extLst>
            </p:cNvPr>
            <p:cNvSpPr/>
            <p:nvPr/>
          </p:nvSpPr>
          <p:spPr bwMode="auto">
            <a:xfrm>
              <a:off x="25528588" y="10785476"/>
              <a:ext cx="1676400" cy="1027113"/>
            </a:xfrm>
            <a:custGeom>
              <a:avLst/>
              <a:gdLst/>
              <a:ahLst/>
              <a:cxnLst>
                <a:cxn ang="0">
                  <a:pos x="5" y="42"/>
                </a:cxn>
                <a:cxn ang="0">
                  <a:pos x="13" y="61"/>
                </a:cxn>
                <a:cxn ang="0">
                  <a:pos x="30" y="75"/>
                </a:cxn>
                <a:cxn ang="0">
                  <a:pos x="42" y="73"/>
                </a:cxn>
                <a:cxn ang="0">
                  <a:pos x="71" y="47"/>
                </a:cxn>
                <a:cxn ang="0">
                  <a:pos x="71" y="57"/>
                </a:cxn>
                <a:cxn ang="0">
                  <a:pos x="78" y="58"/>
                </a:cxn>
                <a:cxn ang="0">
                  <a:pos x="98" y="41"/>
                </a:cxn>
                <a:cxn ang="0">
                  <a:pos x="88" y="16"/>
                </a:cxn>
                <a:cxn ang="0">
                  <a:pos x="64" y="9"/>
                </a:cxn>
                <a:cxn ang="0">
                  <a:pos x="5" y="42"/>
                </a:cxn>
              </a:cxnLst>
              <a:rect l="0" t="0" r="r" b="b"/>
              <a:pathLst>
                <a:path w="129" h="79">
                  <a:moveTo>
                    <a:pt x="5" y="42"/>
                  </a:moveTo>
                  <a:cubicBezTo>
                    <a:pt x="5" y="42"/>
                    <a:pt x="8" y="56"/>
                    <a:pt x="13" y="61"/>
                  </a:cubicBezTo>
                  <a:cubicBezTo>
                    <a:pt x="17" y="64"/>
                    <a:pt x="21" y="68"/>
                    <a:pt x="30" y="75"/>
                  </a:cubicBezTo>
                  <a:cubicBezTo>
                    <a:pt x="33" y="77"/>
                    <a:pt x="35" y="79"/>
                    <a:pt x="42" y="7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54"/>
                    <a:pt x="71" y="57"/>
                  </a:cubicBezTo>
                  <a:cubicBezTo>
                    <a:pt x="71" y="60"/>
                    <a:pt x="72" y="64"/>
                    <a:pt x="78" y="5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129" y="16"/>
                    <a:pt x="88" y="16"/>
                  </a:cubicBezTo>
                  <a:cubicBezTo>
                    <a:pt x="86" y="16"/>
                    <a:pt x="74" y="11"/>
                    <a:pt x="64" y="9"/>
                  </a:cubicBezTo>
                  <a:cubicBezTo>
                    <a:pt x="26" y="0"/>
                    <a:pt x="0" y="16"/>
                    <a:pt x="5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ṥļîḓé">
              <a:extLst>
                <a:ext uri="{FF2B5EF4-FFF2-40B4-BE49-F238E27FC236}">
                  <a16:creationId xmlns:a16="http://schemas.microsoft.com/office/drawing/2014/main" id="{A56AF988-D2BD-44F2-B932-7DB474083C26}"/>
                </a:ext>
              </a:extLst>
            </p:cNvPr>
            <p:cNvSpPr/>
            <p:nvPr/>
          </p:nvSpPr>
          <p:spPr bwMode="auto">
            <a:xfrm>
              <a:off x="25593675" y="11331576"/>
              <a:ext cx="247650" cy="520700"/>
            </a:xfrm>
            <a:custGeom>
              <a:avLst/>
              <a:gdLst/>
              <a:ahLst/>
              <a:cxnLst>
                <a:cxn ang="0">
                  <a:pos x="90" y="328"/>
                </a:cxn>
                <a:cxn ang="0">
                  <a:pos x="90" y="156"/>
                </a:cxn>
                <a:cxn ang="0">
                  <a:pos x="156" y="41"/>
                </a:cxn>
                <a:cxn ang="0">
                  <a:pos x="0" y="0"/>
                </a:cxn>
                <a:cxn ang="0">
                  <a:pos x="90" y="328"/>
                </a:cxn>
              </a:cxnLst>
              <a:rect l="0" t="0" r="r" b="b"/>
              <a:pathLst>
                <a:path w="156" h="328">
                  <a:moveTo>
                    <a:pt x="90" y="328"/>
                  </a:moveTo>
                  <a:lnTo>
                    <a:pt x="90" y="156"/>
                  </a:lnTo>
                  <a:lnTo>
                    <a:pt x="156" y="41"/>
                  </a:lnTo>
                  <a:lnTo>
                    <a:pt x="0" y="0"/>
                  </a:lnTo>
                  <a:lnTo>
                    <a:pt x="90" y="3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ṡľîde">
              <a:extLst>
                <a:ext uri="{FF2B5EF4-FFF2-40B4-BE49-F238E27FC236}">
                  <a16:creationId xmlns:a16="http://schemas.microsoft.com/office/drawing/2014/main" id="{A6B28780-3423-4063-B47B-881BFABD69B6}"/>
                </a:ext>
              </a:extLst>
            </p:cNvPr>
            <p:cNvSpPr/>
            <p:nvPr/>
          </p:nvSpPr>
          <p:spPr bwMode="auto">
            <a:xfrm>
              <a:off x="21094165" y="12436476"/>
              <a:ext cx="3248025" cy="2260600"/>
            </a:xfrm>
            <a:custGeom>
              <a:avLst/>
              <a:gdLst/>
              <a:ahLst/>
              <a:cxnLst>
                <a:cxn ang="0">
                  <a:pos x="38" y="174"/>
                </a:cxn>
                <a:cxn ang="0">
                  <a:pos x="43" y="125"/>
                </a:cxn>
                <a:cxn ang="0">
                  <a:pos x="46" y="123"/>
                </a:cxn>
                <a:cxn ang="0">
                  <a:pos x="48" y="125"/>
                </a:cxn>
                <a:cxn ang="0">
                  <a:pos x="48" y="174"/>
                </a:cxn>
                <a:cxn ang="0">
                  <a:pos x="202" y="174"/>
                </a:cxn>
                <a:cxn ang="0">
                  <a:pos x="202" y="125"/>
                </a:cxn>
                <a:cxn ang="0">
                  <a:pos x="204" y="123"/>
                </a:cxn>
                <a:cxn ang="0">
                  <a:pos x="208" y="126"/>
                </a:cxn>
                <a:cxn ang="0">
                  <a:pos x="213" y="174"/>
                </a:cxn>
                <a:cxn ang="0">
                  <a:pos x="250" y="174"/>
                </a:cxn>
                <a:cxn ang="0">
                  <a:pos x="244" y="71"/>
                </a:cxn>
                <a:cxn ang="0">
                  <a:pos x="215" y="42"/>
                </a:cxn>
                <a:cxn ang="0">
                  <a:pos x="161" y="34"/>
                </a:cxn>
                <a:cxn ang="0">
                  <a:pos x="152" y="23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8" y="24"/>
                </a:cxn>
                <a:cxn ang="0">
                  <a:pos x="89" y="34"/>
                </a:cxn>
                <a:cxn ang="0">
                  <a:pos x="35" y="42"/>
                </a:cxn>
                <a:cxn ang="0">
                  <a:pos x="6" y="71"/>
                </a:cxn>
                <a:cxn ang="0">
                  <a:pos x="0" y="174"/>
                </a:cxn>
                <a:cxn ang="0">
                  <a:pos x="38" y="174"/>
                </a:cxn>
              </a:cxnLst>
              <a:rect l="0" t="0" r="r" b="b"/>
              <a:pathLst>
                <a:path w="250" h="174">
                  <a:moveTo>
                    <a:pt x="38" y="174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4"/>
                    <a:pt x="45" y="123"/>
                    <a:pt x="46" y="123"/>
                  </a:cubicBezTo>
                  <a:cubicBezTo>
                    <a:pt x="47" y="123"/>
                    <a:pt x="48" y="124"/>
                    <a:pt x="48" y="125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202" y="174"/>
                    <a:pt x="202" y="174"/>
                    <a:pt x="202" y="174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6"/>
                  </a:cubicBezTo>
                  <a:cubicBezTo>
                    <a:pt x="213" y="174"/>
                    <a:pt x="213" y="174"/>
                    <a:pt x="213" y="17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2" y="56"/>
                    <a:pt x="230" y="45"/>
                    <a:pt x="215" y="4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56" y="33"/>
                    <a:pt x="152" y="29"/>
                    <a:pt x="152" y="2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7" y="29"/>
                    <a:pt x="94" y="33"/>
                    <a:pt x="89" y="34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0" y="45"/>
                    <a:pt x="9" y="56"/>
                    <a:pt x="6" y="71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îṣḻíḋê">
              <a:extLst>
                <a:ext uri="{FF2B5EF4-FFF2-40B4-BE49-F238E27FC236}">
                  <a16:creationId xmlns:a16="http://schemas.microsoft.com/office/drawing/2014/main" id="{BE562745-6B6A-404A-BBBA-5CC4186856BB}"/>
                </a:ext>
              </a:extLst>
            </p:cNvPr>
            <p:cNvSpPr/>
            <p:nvPr/>
          </p:nvSpPr>
          <p:spPr bwMode="auto">
            <a:xfrm>
              <a:off x="22045613" y="12747626"/>
              <a:ext cx="1235075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1"/>
                </a:cxn>
                <a:cxn ang="0">
                  <a:pos x="84" y="10"/>
                </a:cxn>
                <a:cxn ang="0">
                  <a:pos x="76" y="0"/>
                </a:cxn>
                <a:cxn ang="0">
                  <a:pos x="47" y="28"/>
                </a:cxn>
                <a:cxn ang="0">
                  <a:pos x="19" y="0"/>
                </a:cxn>
                <a:cxn ang="0">
                  <a:pos x="10" y="10"/>
                </a:cxn>
                <a:cxn ang="0">
                  <a:pos x="0" y="11"/>
                </a:cxn>
                <a:cxn ang="0">
                  <a:pos x="24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1"/>
                    <a:pt x="95" y="11"/>
                    <a:pt x="95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79" y="9"/>
                    <a:pt x="76" y="5"/>
                    <a:pt x="76" y="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5"/>
                    <a:pt x="15" y="9"/>
                    <a:pt x="1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50"/>
                    <a:pt x="24" y="150"/>
                    <a:pt x="24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$ḷíḍê">
              <a:extLst>
                <a:ext uri="{FF2B5EF4-FFF2-40B4-BE49-F238E27FC236}">
                  <a16:creationId xmlns:a16="http://schemas.microsoft.com/office/drawing/2014/main" id="{6F7E1247-8C83-48BC-A310-130BEB610689}"/>
                </a:ext>
              </a:extLst>
            </p:cNvPr>
            <p:cNvSpPr/>
            <p:nvPr/>
          </p:nvSpPr>
          <p:spPr bwMode="auto">
            <a:xfrm>
              <a:off x="22305963" y="12436476"/>
              <a:ext cx="701675" cy="325438"/>
            </a:xfrm>
            <a:custGeom>
              <a:avLst/>
              <a:gdLst/>
              <a:ahLst/>
              <a:cxnLst>
                <a:cxn ang="0">
                  <a:pos x="50" y="18"/>
                </a:cxn>
                <a:cxn ang="0">
                  <a:pos x="54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4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4"/>
                </a:cxn>
                <a:cxn ang="0">
                  <a:pos x="36" y="24"/>
                </a:cxn>
                <a:cxn ang="0">
                  <a:pos x="50" y="18"/>
                </a:cxn>
              </a:cxnLst>
              <a:rect l="0" t="0" r="r" b="b"/>
              <a:pathLst>
                <a:path w="54" h="25">
                  <a:moveTo>
                    <a:pt x="50" y="18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2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24"/>
                    <a:pt x="47" y="22"/>
                    <a:pt x="50" y="18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ṩḻîdê">
              <a:extLst>
                <a:ext uri="{FF2B5EF4-FFF2-40B4-BE49-F238E27FC236}">
                  <a16:creationId xmlns:a16="http://schemas.microsoft.com/office/drawing/2014/main" id="{6A740903-0D24-420C-8755-02CFE4FAD191}"/>
                </a:ext>
              </a:extLst>
            </p:cNvPr>
            <p:cNvSpPr/>
            <p:nvPr/>
          </p:nvSpPr>
          <p:spPr bwMode="auto">
            <a:xfrm>
              <a:off x="22137688" y="12669838"/>
              <a:ext cx="519112" cy="7810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0" y="16"/>
                </a:cxn>
                <a:cxn ang="0">
                  <a:pos x="25" y="57"/>
                </a:cxn>
                <a:cxn ang="0">
                  <a:pos x="29" y="57"/>
                </a:cxn>
                <a:cxn ang="0">
                  <a:pos x="40" y="34"/>
                </a:cxn>
                <a:cxn ang="0">
                  <a:pos x="13" y="3"/>
                </a:cxn>
              </a:cxnLst>
              <a:rect l="0" t="0" r="r" b="b"/>
              <a:pathLst>
                <a:path w="40" h="60">
                  <a:moveTo>
                    <a:pt x="13" y="3"/>
                  </a:moveTo>
                  <a:cubicBezTo>
                    <a:pt x="11" y="0"/>
                    <a:pt x="0" y="16"/>
                    <a:pt x="0" y="1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60"/>
                    <a:pt x="28" y="60"/>
                    <a:pt x="29" y="57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1ídê">
              <a:extLst>
                <a:ext uri="{FF2B5EF4-FFF2-40B4-BE49-F238E27FC236}">
                  <a16:creationId xmlns:a16="http://schemas.microsoft.com/office/drawing/2014/main" id="{6FA92971-2F2C-4351-99BC-19B53B021672}"/>
                </a:ext>
              </a:extLst>
            </p:cNvPr>
            <p:cNvSpPr/>
            <p:nvPr/>
          </p:nvSpPr>
          <p:spPr bwMode="auto">
            <a:xfrm>
              <a:off x="22656800" y="12669838"/>
              <a:ext cx="520700" cy="7810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4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0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5" name="îṩļíḍé">
              <a:extLst>
                <a:ext uri="{FF2B5EF4-FFF2-40B4-BE49-F238E27FC236}">
                  <a16:creationId xmlns:a16="http://schemas.microsoft.com/office/drawing/2014/main" id="{6C84A5BB-5939-468E-9069-4640A1D06B3D}"/>
                </a:ext>
              </a:extLst>
            </p:cNvPr>
            <p:cNvSpPr/>
            <p:nvPr/>
          </p:nvSpPr>
          <p:spPr bwMode="auto">
            <a:xfrm>
              <a:off x="22526625" y="13112751"/>
              <a:ext cx="273050" cy="15843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1" y="122"/>
                </a:cxn>
                <a:cxn ang="0">
                  <a:pos x="19" y="122"/>
                </a:cxn>
                <a:cxn ang="0">
                  <a:pos x="15" y="35"/>
                </a:cxn>
                <a:cxn ang="0">
                  <a:pos x="15" y="29"/>
                </a:cxn>
                <a:cxn ang="0">
                  <a:pos x="21" y="19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0" y="19"/>
                </a:cxn>
                <a:cxn ang="0">
                  <a:pos x="5" y="30"/>
                </a:cxn>
                <a:cxn ang="0">
                  <a:pos x="6" y="35"/>
                </a:cxn>
              </a:cxnLst>
              <a:rect l="0" t="0" r="r" b="b"/>
              <a:pathLst>
                <a:path w="21" h="122">
                  <a:moveTo>
                    <a:pt x="6" y="35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3"/>
                    <a:pt x="15" y="30"/>
                    <a:pt x="15" y="2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3"/>
                    <a:pt x="6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6" name="îṥlîďé">
              <a:extLst>
                <a:ext uri="{FF2B5EF4-FFF2-40B4-BE49-F238E27FC236}">
                  <a16:creationId xmlns:a16="http://schemas.microsoft.com/office/drawing/2014/main" id="{AA471351-D8C1-4CB0-98D3-BF9F0B1B0175}"/>
                </a:ext>
              </a:extLst>
            </p:cNvPr>
            <p:cNvSpPr/>
            <p:nvPr/>
          </p:nvSpPr>
          <p:spPr bwMode="auto">
            <a:xfrm>
              <a:off x="22721888" y="129047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1" y="40"/>
                </a:cxn>
                <a:cxn ang="0">
                  <a:pos x="90" y="5"/>
                </a:cxn>
                <a:cxn ang="0">
                  <a:pos x="44" y="0"/>
                </a:cxn>
                <a:cxn ang="0">
                  <a:pos x="0" y="127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100"/>
                    <a:pt x="78" y="101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20"/>
                    <a:pt x="109" y="9"/>
                    <a:pt x="90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ḻíďè">
              <a:extLst>
                <a:ext uri="{FF2B5EF4-FFF2-40B4-BE49-F238E27FC236}">
                  <a16:creationId xmlns:a16="http://schemas.microsoft.com/office/drawing/2014/main" id="{9267AA24-0643-4F00-9B1D-397D91CC3727}"/>
                </a:ext>
              </a:extLst>
            </p:cNvPr>
            <p:cNvSpPr/>
            <p:nvPr/>
          </p:nvSpPr>
          <p:spPr bwMode="auto">
            <a:xfrm>
              <a:off x="22721888" y="12865101"/>
              <a:ext cx="6635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"/>
                </a:cxn>
                <a:cxn ang="0">
                  <a:pos x="49" y="3"/>
                </a:cxn>
                <a:cxn ang="0">
                  <a:pos x="50" y="4"/>
                </a:cxn>
                <a:cxn ang="0">
                  <a:pos x="51" y="32"/>
                </a:cxn>
                <a:cxn ang="0">
                  <a:pos x="46" y="38"/>
                </a:cxn>
                <a:cxn ang="0">
                  <a:pos x="31" y="38"/>
                </a:cxn>
                <a:cxn ang="0">
                  <a:pos x="45" y="55"/>
                </a:cxn>
                <a:cxn ang="0">
                  <a:pos x="44" y="65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1" h="130">
                  <a:moveTo>
                    <a:pt x="34" y="0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0" y="38"/>
                    <a:pt x="4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9" y="60"/>
                    <a:pt x="47" y="62"/>
                    <a:pt x="44" y="65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8" name="îŝ1îḑe">
              <a:extLst>
                <a:ext uri="{FF2B5EF4-FFF2-40B4-BE49-F238E27FC236}">
                  <a16:creationId xmlns:a16="http://schemas.microsoft.com/office/drawing/2014/main" id="{5360C79A-8D23-4FE3-8C7D-87585F08BF39}"/>
                </a:ext>
              </a:extLst>
            </p:cNvPr>
            <p:cNvSpPr/>
            <p:nvPr/>
          </p:nvSpPr>
          <p:spPr bwMode="auto">
            <a:xfrm>
              <a:off x="21007388" y="12904788"/>
              <a:ext cx="1597025" cy="179228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4" y="5"/>
                </a:cxn>
                <a:cxn ang="0">
                  <a:pos x="3" y="40"/>
                </a:cxn>
                <a:cxn ang="0">
                  <a:pos x="0" y="138"/>
                </a:cxn>
                <a:cxn ang="0">
                  <a:pos x="43" y="138"/>
                </a:cxn>
                <a:cxn ang="0">
                  <a:pos x="46" y="102"/>
                </a:cxn>
                <a:cxn ang="0">
                  <a:pos x="48" y="101"/>
                </a:cxn>
                <a:cxn ang="0">
                  <a:pos x="48" y="138"/>
                </a:cxn>
                <a:cxn ang="0">
                  <a:pos x="123" y="138"/>
                </a:cxn>
                <a:cxn ang="0">
                  <a:pos x="123" y="127"/>
                </a:cxn>
                <a:cxn ang="0">
                  <a:pos x="117" y="106"/>
                </a:cxn>
                <a:cxn ang="0">
                  <a:pos x="80" y="0"/>
                </a:cxn>
              </a:cxnLst>
              <a:rect l="0" t="0" r="r" b="b"/>
              <a:pathLst>
                <a:path w="123" h="138">
                  <a:moveTo>
                    <a:pt x="80" y="0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15" y="9"/>
                    <a:pt x="3" y="20"/>
                    <a:pt x="3" y="4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101"/>
                    <a:pt x="48" y="100"/>
                    <a:pt x="48" y="10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1"/>
                    <a:pt x="117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ïślíḋe">
              <a:extLst>
                <a:ext uri="{FF2B5EF4-FFF2-40B4-BE49-F238E27FC236}">
                  <a16:creationId xmlns:a16="http://schemas.microsoft.com/office/drawing/2014/main" id="{71D366BD-DDB2-47A0-9647-055F9E30700E}"/>
                </a:ext>
              </a:extLst>
            </p:cNvPr>
            <p:cNvSpPr/>
            <p:nvPr/>
          </p:nvSpPr>
          <p:spPr bwMode="auto">
            <a:xfrm>
              <a:off x="21929725" y="12877801"/>
              <a:ext cx="674687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31"/>
                </a:cxn>
                <a:cxn ang="0">
                  <a:pos x="5" y="37"/>
                </a:cxn>
                <a:cxn ang="0">
                  <a:pos x="20" y="37"/>
                </a:cxn>
                <a:cxn ang="0">
                  <a:pos x="6" y="54"/>
                </a:cxn>
                <a:cxn ang="0">
                  <a:pos x="7" y="64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1" y="37"/>
                    <a:pt x="5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9"/>
                    <a:pt x="4" y="61"/>
                    <a:pt x="7" y="64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ṡļiḓê">
              <a:extLst>
                <a:ext uri="{FF2B5EF4-FFF2-40B4-BE49-F238E27FC236}">
                  <a16:creationId xmlns:a16="http://schemas.microsoft.com/office/drawing/2014/main" id="{12172F3B-4B5A-4FA8-BA32-620F0E5962F8}"/>
                </a:ext>
              </a:extLst>
            </p:cNvPr>
            <p:cNvSpPr/>
            <p:nvPr/>
          </p:nvSpPr>
          <p:spPr bwMode="auto">
            <a:xfrm>
              <a:off x="23137813" y="11772901"/>
              <a:ext cx="182562" cy="4683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3" y="12"/>
                </a:cxn>
                <a:cxn ang="0">
                  <a:pos x="10" y="26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4" y="5"/>
                    <a:pt x="13" y="12"/>
                  </a:cubicBezTo>
                  <a:cubicBezTo>
                    <a:pt x="12" y="18"/>
                    <a:pt x="11" y="18"/>
                    <a:pt x="10" y="26"/>
                  </a:cubicBezTo>
                  <a:cubicBezTo>
                    <a:pt x="8" y="36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ísḻiḑê">
              <a:extLst>
                <a:ext uri="{FF2B5EF4-FFF2-40B4-BE49-F238E27FC236}">
                  <a16:creationId xmlns:a16="http://schemas.microsoft.com/office/drawing/2014/main" id="{C433DF73-B11E-436F-BDB1-E933F2BFB1FD}"/>
                </a:ext>
              </a:extLst>
            </p:cNvPr>
            <p:cNvSpPr/>
            <p:nvPr/>
          </p:nvSpPr>
          <p:spPr bwMode="auto">
            <a:xfrm>
              <a:off x="22032913" y="11772901"/>
              <a:ext cx="182562" cy="4683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0"/>
                </a:cxn>
                <a:cxn ang="0">
                  <a:pos x="1" y="12"/>
                </a:cxn>
                <a:cxn ang="0">
                  <a:pos x="3" y="26"/>
                </a:cxn>
                <a:cxn ang="0">
                  <a:pos x="14" y="33"/>
                </a:cxn>
                <a:cxn ang="0">
                  <a:pos x="11" y="0"/>
                </a:cxn>
              </a:cxnLst>
              <a:rect l="0" t="0" r="r" b="b"/>
              <a:pathLst>
                <a:path w="14" h="36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"/>
                    <a:pt x="0" y="5"/>
                    <a:pt x="1" y="12"/>
                  </a:cubicBezTo>
                  <a:cubicBezTo>
                    <a:pt x="2" y="18"/>
                    <a:pt x="2" y="18"/>
                    <a:pt x="3" y="26"/>
                  </a:cubicBezTo>
                  <a:cubicBezTo>
                    <a:pt x="5" y="36"/>
                    <a:pt x="14" y="33"/>
                    <a:pt x="14" y="3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îśļiḓè">
              <a:extLst>
                <a:ext uri="{FF2B5EF4-FFF2-40B4-BE49-F238E27FC236}">
                  <a16:creationId xmlns:a16="http://schemas.microsoft.com/office/drawing/2014/main" id="{D81A14A2-3D3F-4E2B-8412-72520210E145}"/>
                </a:ext>
              </a:extLst>
            </p:cNvPr>
            <p:cNvSpPr/>
            <p:nvPr/>
          </p:nvSpPr>
          <p:spPr bwMode="auto">
            <a:xfrm>
              <a:off x="22163088" y="11306176"/>
              <a:ext cx="1014412" cy="137795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0" y="1"/>
                </a:cxn>
                <a:cxn ang="0">
                  <a:pos x="0" y="75"/>
                </a:cxn>
                <a:cxn ang="0">
                  <a:pos x="5" y="88"/>
                </a:cxn>
                <a:cxn ang="0">
                  <a:pos x="17" y="101"/>
                </a:cxn>
                <a:cxn ang="0">
                  <a:pos x="31" y="106"/>
                </a:cxn>
                <a:cxn ang="0">
                  <a:pos x="39" y="106"/>
                </a:cxn>
                <a:cxn ang="0">
                  <a:pos x="39" y="106"/>
                </a:cxn>
                <a:cxn ang="0">
                  <a:pos x="48" y="106"/>
                </a:cxn>
                <a:cxn ang="0">
                  <a:pos x="61" y="101"/>
                </a:cxn>
                <a:cxn ang="0">
                  <a:pos x="73" y="88"/>
                </a:cxn>
                <a:cxn ang="0">
                  <a:pos x="78" y="75"/>
                </a:cxn>
                <a:cxn ang="0">
                  <a:pos x="78" y="1"/>
                </a:cxn>
                <a:cxn ang="0">
                  <a:pos x="39" y="0"/>
                </a:cxn>
              </a:cxnLst>
              <a:rect l="0" t="0" r="r" b="b"/>
              <a:pathLst>
                <a:path w="78" h="106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2" y="85"/>
                    <a:pt x="5" y="88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104"/>
                    <a:pt x="25" y="106"/>
                    <a:pt x="31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53" y="106"/>
                    <a:pt x="57" y="104"/>
                    <a:pt x="61" y="10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6" y="85"/>
                    <a:pt x="78" y="80"/>
                    <a:pt x="78" y="75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ḻïḑè">
              <a:extLst>
                <a:ext uri="{FF2B5EF4-FFF2-40B4-BE49-F238E27FC236}">
                  <a16:creationId xmlns:a16="http://schemas.microsoft.com/office/drawing/2014/main" id="{5FCF9388-70D0-4910-AB90-3B6E29D1B38E}"/>
                </a:ext>
              </a:extLst>
            </p:cNvPr>
            <p:cNvSpPr/>
            <p:nvPr/>
          </p:nvSpPr>
          <p:spPr bwMode="auto">
            <a:xfrm>
              <a:off x="21994813" y="11045826"/>
              <a:ext cx="338137" cy="922338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20" y="0"/>
                </a:cxn>
                <a:cxn ang="0">
                  <a:pos x="2" y="19"/>
                </a:cxn>
                <a:cxn ang="0">
                  <a:pos x="6" y="59"/>
                </a:cxn>
                <a:cxn ang="0">
                  <a:pos x="13" y="63"/>
                </a:cxn>
                <a:cxn ang="0">
                  <a:pos x="13" y="71"/>
                </a:cxn>
                <a:cxn ang="0">
                  <a:pos x="13" y="71"/>
                </a:cxn>
                <a:cxn ang="0">
                  <a:pos x="20" y="64"/>
                </a:cxn>
                <a:cxn ang="0">
                  <a:pos x="20" y="21"/>
                </a:cxn>
                <a:cxn ang="0">
                  <a:pos x="22" y="17"/>
                </a:cxn>
                <a:cxn ang="0">
                  <a:pos x="20" y="8"/>
                </a:cxn>
              </a:cxnLst>
              <a:rect l="0" t="0" r="r" b="b"/>
              <a:pathLst>
                <a:path w="26" h="71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0"/>
                    <a:pt x="2" y="19"/>
                  </a:cubicBezTo>
                  <a:cubicBezTo>
                    <a:pt x="3" y="29"/>
                    <a:pt x="5" y="48"/>
                    <a:pt x="6" y="59"/>
                  </a:cubicBezTo>
                  <a:cubicBezTo>
                    <a:pt x="8" y="58"/>
                    <a:pt x="13" y="57"/>
                    <a:pt x="13" y="63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7" y="71"/>
                    <a:pt x="20" y="68"/>
                    <a:pt x="20" y="6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19"/>
                    <a:pt x="21" y="18"/>
                    <a:pt x="22" y="17"/>
                  </a:cubicBezTo>
                  <a:cubicBezTo>
                    <a:pt x="26" y="12"/>
                    <a:pt x="21" y="9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ïşḻíḑe">
              <a:extLst>
                <a:ext uri="{FF2B5EF4-FFF2-40B4-BE49-F238E27FC236}">
                  <a16:creationId xmlns:a16="http://schemas.microsoft.com/office/drawing/2014/main" id="{257DBA8D-7178-4427-8B9F-1CBC21C0A9AD}"/>
                </a:ext>
              </a:extLst>
            </p:cNvPr>
            <p:cNvSpPr/>
            <p:nvPr/>
          </p:nvSpPr>
          <p:spPr bwMode="auto">
            <a:xfrm>
              <a:off x="23007638" y="10890251"/>
              <a:ext cx="338137" cy="1077913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5" y="0"/>
                </a:cxn>
                <a:cxn ang="0">
                  <a:pos x="24" y="29"/>
                </a:cxn>
                <a:cxn ang="0">
                  <a:pos x="20" y="71"/>
                </a:cxn>
                <a:cxn ang="0">
                  <a:pos x="13" y="75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6" y="76"/>
                </a:cxn>
                <a:cxn ang="0">
                  <a:pos x="6" y="33"/>
                </a:cxn>
                <a:cxn ang="0">
                  <a:pos x="4" y="29"/>
                </a:cxn>
                <a:cxn ang="0">
                  <a:pos x="6" y="20"/>
                </a:cxn>
              </a:cxnLst>
              <a:rect l="0" t="0" r="r" b="b"/>
              <a:pathLst>
                <a:path w="26" h="83">
                  <a:moveTo>
                    <a:pt x="6" y="2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6" y="2"/>
                    <a:pt x="24" y="29"/>
                  </a:cubicBezTo>
                  <a:cubicBezTo>
                    <a:pt x="24" y="39"/>
                    <a:pt x="21" y="59"/>
                    <a:pt x="20" y="71"/>
                  </a:cubicBezTo>
                  <a:cubicBezTo>
                    <a:pt x="18" y="70"/>
                    <a:pt x="13" y="69"/>
                    <a:pt x="13" y="75"/>
                  </a:cubicBezTo>
                  <a:cubicBezTo>
                    <a:pt x="13" y="82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9" y="83"/>
                    <a:pt x="6" y="80"/>
                    <a:pt x="6" y="7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0" y="24"/>
                    <a:pt x="5" y="21"/>
                    <a:pt x="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íśliḑé">
              <a:extLst>
                <a:ext uri="{FF2B5EF4-FFF2-40B4-BE49-F238E27FC236}">
                  <a16:creationId xmlns:a16="http://schemas.microsoft.com/office/drawing/2014/main" id="{0AA54CC2-EDF3-45FD-85AE-C0429CA2D853}"/>
                </a:ext>
              </a:extLst>
            </p:cNvPr>
            <p:cNvSpPr/>
            <p:nvPr/>
          </p:nvSpPr>
          <p:spPr bwMode="auto">
            <a:xfrm>
              <a:off x="21955125" y="10890251"/>
              <a:ext cx="1325562" cy="571500"/>
            </a:xfrm>
            <a:custGeom>
              <a:avLst/>
              <a:gdLst/>
              <a:ahLst/>
              <a:cxnLst>
                <a:cxn ang="0">
                  <a:pos x="43" y="44"/>
                </a:cxn>
                <a:cxn ang="0">
                  <a:pos x="82" y="44"/>
                </a:cxn>
                <a:cxn ang="0">
                  <a:pos x="101" y="25"/>
                </a:cxn>
                <a:cxn ang="0">
                  <a:pos x="81" y="0"/>
                </a:cxn>
                <a:cxn ang="0">
                  <a:pos x="0" y="0"/>
                </a:cxn>
                <a:cxn ang="0">
                  <a:pos x="2" y="16"/>
                </a:cxn>
                <a:cxn ang="0">
                  <a:pos x="43" y="44"/>
                </a:cxn>
              </a:cxnLst>
              <a:rect l="0" t="0" r="r" b="b"/>
              <a:pathLst>
                <a:path w="102" h="44">
                  <a:moveTo>
                    <a:pt x="43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99" y="44"/>
                    <a:pt x="101" y="25"/>
                  </a:cubicBezTo>
                  <a:cubicBezTo>
                    <a:pt x="102" y="4"/>
                    <a:pt x="90" y="0"/>
                    <a:pt x="81" y="0"/>
                  </a:cubicBezTo>
                  <a:cubicBezTo>
                    <a:pt x="69" y="0"/>
                    <a:pt x="0" y="0"/>
                    <a:pt x="0" y="0"/>
                  </a:cubicBezTo>
                  <a:cubicBezTo>
                    <a:pt x="0" y="0"/>
                    <a:pt x="0" y="6"/>
                    <a:pt x="2" y="16"/>
                  </a:cubicBezTo>
                  <a:cubicBezTo>
                    <a:pt x="2" y="16"/>
                    <a:pt x="5" y="44"/>
                    <a:pt x="43" y="4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iṧḻïdê">
              <a:extLst>
                <a:ext uri="{FF2B5EF4-FFF2-40B4-BE49-F238E27FC236}">
                  <a16:creationId xmlns:a16="http://schemas.microsoft.com/office/drawing/2014/main" id="{00DDFCAA-B9E8-4DEE-A683-9A9ED9EBBC60}"/>
                </a:ext>
              </a:extLst>
            </p:cNvPr>
            <p:cNvSpPr/>
            <p:nvPr/>
          </p:nvSpPr>
          <p:spPr bwMode="auto">
            <a:xfrm>
              <a:off x="21045488" y="7602538"/>
              <a:ext cx="7186612" cy="3676650"/>
            </a:xfrm>
            <a:custGeom>
              <a:avLst/>
              <a:gdLst/>
              <a:ahLst/>
              <a:cxnLst>
                <a:cxn ang="0">
                  <a:pos x="4322" y="458"/>
                </a:cxn>
                <a:cxn ang="0">
                  <a:pos x="4527" y="0"/>
                </a:cxn>
                <a:cxn ang="0">
                  <a:pos x="4028" y="73"/>
                </a:cxn>
                <a:cxn ang="0">
                  <a:pos x="4134" y="213"/>
                </a:cxn>
                <a:cxn ang="0">
                  <a:pos x="3176" y="1015"/>
                </a:cxn>
                <a:cxn ang="0">
                  <a:pos x="2865" y="630"/>
                </a:cxn>
                <a:cxn ang="0">
                  <a:pos x="1785" y="1539"/>
                </a:cxn>
                <a:cxn ang="0">
                  <a:pos x="1375" y="1048"/>
                </a:cxn>
                <a:cxn ang="0">
                  <a:pos x="0" y="2202"/>
                </a:cxn>
                <a:cxn ang="0">
                  <a:pos x="90" y="2316"/>
                </a:cxn>
                <a:cxn ang="0">
                  <a:pos x="1359" y="1260"/>
                </a:cxn>
                <a:cxn ang="0">
                  <a:pos x="1760" y="1752"/>
                </a:cxn>
                <a:cxn ang="0">
                  <a:pos x="1760" y="1743"/>
                </a:cxn>
                <a:cxn ang="0">
                  <a:pos x="1768" y="1752"/>
                </a:cxn>
                <a:cxn ang="0">
                  <a:pos x="2841" y="843"/>
                </a:cxn>
                <a:cxn ang="0">
                  <a:pos x="3160" y="1228"/>
                </a:cxn>
                <a:cxn ang="0">
                  <a:pos x="4232" y="335"/>
                </a:cxn>
                <a:cxn ang="0">
                  <a:pos x="4322" y="458"/>
                </a:cxn>
              </a:cxnLst>
              <a:rect l="0" t="0" r="r" b="b"/>
              <a:pathLst>
                <a:path w="4527" h="2316">
                  <a:moveTo>
                    <a:pt x="4322" y="458"/>
                  </a:moveTo>
                  <a:lnTo>
                    <a:pt x="4527" y="0"/>
                  </a:lnTo>
                  <a:lnTo>
                    <a:pt x="4028" y="73"/>
                  </a:lnTo>
                  <a:lnTo>
                    <a:pt x="4134" y="213"/>
                  </a:lnTo>
                  <a:lnTo>
                    <a:pt x="3176" y="1015"/>
                  </a:lnTo>
                  <a:lnTo>
                    <a:pt x="2865" y="630"/>
                  </a:lnTo>
                  <a:lnTo>
                    <a:pt x="1785" y="1539"/>
                  </a:lnTo>
                  <a:lnTo>
                    <a:pt x="1375" y="1048"/>
                  </a:lnTo>
                  <a:lnTo>
                    <a:pt x="0" y="2202"/>
                  </a:lnTo>
                  <a:lnTo>
                    <a:pt x="90" y="2316"/>
                  </a:lnTo>
                  <a:lnTo>
                    <a:pt x="1359" y="1260"/>
                  </a:lnTo>
                  <a:lnTo>
                    <a:pt x="1760" y="1752"/>
                  </a:lnTo>
                  <a:lnTo>
                    <a:pt x="1760" y="1743"/>
                  </a:lnTo>
                  <a:lnTo>
                    <a:pt x="1768" y="1752"/>
                  </a:lnTo>
                  <a:lnTo>
                    <a:pt x="2841" y="843"/>
                  </a:lnTo>
                  <a:lnTo>
                    <a:pt x="3160" y="1228"/>
                  </a:lnTo>
                  <a:lnTo>
                    <a:pt x="4232" y="335"/>
                  </a:lnTo>
                  <a:lnTo>
                    <a:pt x="4322" y="4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íṩ1idè">
              <a:extLst>
                <a:ext uri="{FF2B5EF4-FFF2-40B4-BE49-F238E27FC236}">
                  <a16:creationId xmlns:a16="http://schemas.microsoft.com/office/drawing/2014/main" id="{2E78CD33-65AE-415A-9CC6-3FFED9F09C86}"/>
                </a:ext>
              </a:extLst>
            </p:cNvPr>
            <p:cNvSpPr/>
            <p:nvPr/>
          </p:nvSpPr>
          <p:spPr bwMode="auto">
            <a:xfrm>
              <a:off x="19005550" y="13696951"/>
              <a:ext cx="3521075" cy="2455863"/>
            </a:xfrm>
            <a:custGeom>
              <a:avLst/>
              <a:gdLst/>
              <a:ahLst/>
              <a:cxnLst>
                <a:cxn ang="0">
                  <a:pos x="41" y="189"/>
                </a:cxn>
                <a:cxn ang="0">
                  <a:pos x="47" y="136"/>
                </a:cxn>
                <a:cxn ang="0">
                  <a:pos x="50" y="133"/>
                </a:cxn>
                <a:cxn ang="0">
                  <a:pos x="53" y="136"/>
                </a:cxn>
                <a:cxn ang="0">
                  <a:pos x="53" y="189"/>
                </a:cxn>
                <a:cxn ang="0">
                  <a:pos x="219" y="189"/>
                </a:cxn>
                <a:cxn ang="0">
                  <a:pos x="219" y="136"/>
                </a:cxn>
                <a:cxn ang="0">
                  <a:pos x="222" y="133"/>
                </a:cxn>
                <a:cxn ang="0">
                  <a:pos x="226" y="137"/>
                </a:cxn>
                <a:cxn ang="0">
                  <a:pos x="230" y="189"/>
                </a:cxn>
                <a:cxn ang="0">
                  <a:pos x="271" y="189"/>
                </a:cxn>
                <a:cxn ang="0">
                  <a:pos x="265" y="77"/>
                </a:cxn>
                <a:cxn ang="0">
                  <a:pos x="233" y="46"/>
                </a:cxn>
                <a:cxn ang="0">
                  <a:pos x="174" y="37"/>
                </a:cxn>
                <a:cxn ang="0">
                  <a:pos x="165" y="25"/>
                </a:cxn>
                <a:cxn ang="0">
                  <a:pos x="164" y="0"/>
                </a:cxn>
                <a:cxn ang="0">
                  <a:pos x="134" y="0"/>
                </a:cxn>
                <a:cxn ang="0">
                  <a:pos x="107" y="0"/>
                </a:cxn>
                <a:cxn ang="0">
                  <a:pos x="106" y="26"/>
                </a:cxn>
                <a:cxn ang="0">
                  <a:pos x="96" y="37"/>
                </a:cxn>
                <a:cxn ang="0">
                  <a:pos x="38" y="46"/>
                </a:cxn>
                <a:cxn ang="0">
                  <a:pos x="6" y="77"/>
                </a:cxn>
                <a:cxn ang="0">
                  <a:pos x="0" y="189"/>
                </a:cxn>
                <a:cxn ang="0">
                  <a:pos x="41" y="189"/>
                </a:cxn>
              </a:cxnLst>
              <a:rect l="0" t="0" r="r" b="b"/>
              <a:pathLst>
                <a:path w="271" h="189">
                  <a:moveTo>
                    <a:pt x="41" y="189"/>
                  </a:moveTo>
                  <a:cubicBezTo>
                    <a:pt x="47" y="136"/>
                    <a:pt x="47" y="136"/>
                    <a:pt x="47" y="136"/>
                  </a:cubicBezTo>
                  <a:cubicBezTo>
                    <a:pt x="47" y="134"/>
                    <a:pt x="48" y="133"/>
                    <a:pt x="50" y="133"/>
                  </a:cubicBezTo>
                  <a:cubicBezTo>
                    <a:pt x="51" y="133"/>
                    <a:pt x="53" y="135"/>
                    <a:pt x="53" y="136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36"/>
                    <a:pt x="219" y="136"/>
                    <a:pt x="219" y="136"/>
                  </a:cubicBezTo>
                  <a:cubicBezTo>
                    <a:pt x="219" y="135"/>
                    <a:pt x="220" y="133"/>
                    <a:pt x="222" y="133"/>
                  </a:cubicBezTo>
                  <a:cubicBezTo>
                    <a:pt x="223" y="134"/>
                    <a:pt x="226" y="133"/>
                    <a:pt x="226" y="137"/>
                  </a:cubicBezTo>
                  <a:cubicBezTo>
                    <a:pt x="230" y="189"/>
                    <a:pt x="230" y="189"/>
                    <a:pt x="230" y="189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2" y="61"/>
                    <a:pt x="249" y="49"/>
                    <a:pt x="233" y="46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69" y="36"/>
                    <a:pt x="165" y="31"/>
                    <a:pt x="165" y="25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32"/>
                    <a:pt x="102" y="36"/>
                    <a:pt x="96" y="3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2" y="49"/>
                    <a:pt x="9" y="61"/>
                    <a:pt x="6" y="77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41" y="189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îŝľïḍe">
              <a:extLst>
                <a:ext uri="{FF2B5EF4-FFF2-40B4-BE49-F238E27FC236}">
                  <a16:creationId xmlns:a16="http://schemas.microsoft.com/office/drawing/2014/main" id="{F7A1C24D-85EB-4B43-8EAF-9371570BAA1F}"/>
                </a:ext>
              </a:extLst>
            </p:cNvPr>
            <p:cNvSpPr/>
            <p:nvPr/>
          </p:nvSpPr>
          <p:spPr bwMode="auto">
            <a:xfrm>
              <a:off x="20097750" y="14035088"/>
              <a:ext cx="1338262" cy="2117725"/>
            </a:xfrm>
            <a:custGeom>
              <a:avLst/>
              <a:gdLst/>
              <a:ahLst/>
              <a:cxnLst>
                <a:cxn ang="0">
                  <a:pos x="87" y="163"/>
                </a:cxn>
                <a:cxn ang="0">
                  <a:pos x="103" y="12"/>
                </a:cxn>
                <a:cxn ang="0">
                  <a:pos x="92" y="11"/>
                </a:cxn>
                <a:cxn ang="0">
                  <a:pos x="83" y="0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11" y="11"/>
                </a:cxn>
                <a:cxn ang="0">
                  <a:pos x="0" y="12"/>
                </a:cxn>
                <a:cxn ang="0">
                  <a:pos x="22" y="163"/>
                </a:cxn>
                <a:cxn ang="0">
                  <a:pos x="87" y="163"/>
                </a:cxn>
              </a:cxnLst>
              <a:rect l="0" t="0" r="r" b="b"/>
              <a:pathLst>
                <a:path w="103" h="163">
                  <a:moveTo>
                    <a:pt x="87" y="163"/>
                  </a:moveTo>
                  <a:cubicBezTo>
                    <a:pt x="103" y="12"/>
                    <a:pt x="103" y="12"/>
                    <a:pt x="103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7" y="10"/>
                    <a:pt x="83" y="6"/>
                    <a:pt x="83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17" y="10"/>
                    <a:pt x="1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2" y="163"/>
                    <a:pt x="22" y="163"/>
                    <a:pt x="22" y="16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ḷiḋê">
              <a:extLst>
                <a:ext uri="{FF2B5EF4-FFF2-40B4-BE49-F238E27FC236}">
                  <a16:creationId xmlns:a16="http://schemas.microsoft.com/office/drawing/2014/main" id="{337837A1-C6E3-4762-8C6A-DA9236FC6794}"/>
                </a:ext>
              </a:extLst>
            </p:cNvPr>
            <p:cNvSpPr/>
            <p:nvPr/>
          </p:nvSpPr>
          <p:spPr bwMode="auto">
            <a:xfrm>
              <a:off x="20213638" y="13944601"/>
              <a:ext cx="558800" cy="8445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8" y="3"/>
                </a:cxn>
                <a:cxn ang="0">
                  <a:pos x="0" y="17"/>
                </a:cxn>
                <a:cxn ang="0">
                  <a:pos x="26" y="62"/>
                </a:cxn>
                <a:cxn ang="0">
                  <a:pos x="31" y="62"/>
                </a:cxn>
                <a:cxn ang="0">
                  <a:pos x="43" y="38"/>
                </a:cxn>
                <a:cxn ang="0">
                  <a:pos x="13" y="4"/>
                </a:cxn>
              </a:cxnLst>
              <a:rect l="0" t="0" r="r" b="b"/>
              <a:pathLst>
                <a:path w="43" h="65">
                  <a:moveTo>
                    <a:pt x="13" y="4"/>
                  </a:moveTo>
                  <a:cubicBezTo>
                    <a:pt x="11" y="1"/>
                    <a:pt x="10" y="0"/>
                    <a:pt x="8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5"/>
                    <a:pt x="29" y="65"/>
                    <a:pt x="31" y="62"/>
                  </a:cubicBezTo>
                  <a:cubicBezTo>
                    <a:pt x="43" y="38"/>
                    <a:pt x="43" y="38"/>
                    <a:pt x="43" y="38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0" name="ïşļïḓè">
              <a:extLst>
                <a:ext uri="{FF2B5EF4-FFF2-40B4-BE49-F238E27FC236}">
                  <a16:creationId xmlns:a16="http://schemas.microsoft.com/office/drawing/2014/main" id="{AD6C3EFA-1D45-45B4-BC85-8116DE92D961}"/>
                </a:ext>
              </a:extLst>
            </p:cNvPr>
            <p:cNvSpPr/>
            <p:nvPr/>
          </p:nvSpPr>
          <p:spPr bwMode="auto">
            <a:xfrm>
              <a:off x="20772438" y="13944601"/>
              <a:ext cx="558800" cy="8445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34" y="3"/>
                </a:cxn>
                <a:cxn ang="0">
                  <a:pos x="43" y="17"/>
                </a:cxn>
                <a:cxn ang="0">
                  <a:pos x="16" y="62"/>
                </a:cxn>
                <a:cxn ang="0">
                  <a:pos x="11" y="62"/>
                </a:cxn>
                <a:cxn ang="0">
                  <a:pos x="0" y="38"/>
                </a:cxn>
                <a:cxn ang="0">
                  <a:pos x="29" y="4"/>
                </a:cxn>
              </a:cxnLst>
              <a:rect l="0" t="0" r="r" b="b"/>
              <a:pathLst>
                <a:path w="43" h="65">
                  <a:moveTo>
                    <a:pt x="29" y="4"/>
                  </a:moveTo>
                  <a:cubicBezTo>
                    <a:pt x="32" y="1"/>
                    <a:pt x="33" y="0"/>
                    <a:pt x="34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5"/>
                    <a:pt x="13" y="65"/>
                    <a:pt x="11" y="62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1" name="îṥļïde">
              <a:extLst>
                <a:ext uri="{FF2B5EF4-FFF2-40B4-BE49-F238E27FC236}">
                  <a16:creationId xmlns:a16="http://schemas.microsoft.com/office/drawing/2014/main" id="{B1C4D71A-B929-4C10-A7F5-8A8E9164E9B7}"/>
                </a:ext>
              </a:extLst>
            </p:cNvPr>
            <p:cNvSpPr/>
            <p:nvPr/>
          </p:nvSpPr>
          <p:spPr bwMode="auto">
            <a:xfrm>
              <a:off x="20616863" y="14438313"/>
              <a:ext cx="298450" cy="1714500"/>
            </a:xfrm>
            <a:custGeom>
              <a:avLst/>
              <a:gdLst/>
              <a:ahLst/>
              <a:cxnLst>
                <a:cxn ang="0">
                  <a:pos x="7" y="37"/>
                </a:cxn>
                <a:cxn ang="0">
                  <a:pos x="2" y="132"/>
                </a:cxn>
                <a:cxn ang="0">
                  <a:pos x="22" y="132"/>
                </a:cxn>
                <a:cxn ang="0">
                  <a:pos x="17" y="37"/>
                </a:cxn>
                <a:cxn ang="0">
                  <a:pos x="18" y="31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20"/>
                </a:cxn>
                <a:cxn ang="0">
                  <a:pos x="6" y="31"/>
                </a:cxn>
                <a:cxn ang="0">
                  <a:pos x="7" y="37"/>
                </a:cxn>
              </a:cxnLst>
              <a:rect l="0" t="0" r="r" b="b"/>
              <a:pathLst>
                <a:path w="23" h="132">
                  <a:moveTo>
                    <a:pt x="7" y="3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5"/>
                    <a:pt x="17" y="32"/>
                    <a:pt x="18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5"/>
                    <a:pt x="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2" name="íS1iḍe">
              <a:extLst>
                <a:ext uri="{FF2B5EF4-FFF2-40B4-BE49-F238E27FC236}">
                  <a16:creationId xmlns:a16="http://schemas.microsoft.com/office/drawing/2014/main" id="{36F6031C-8395-437B-A0C8-602DF99F49E5}"/>
                </a:ext>
              </a:extLst>
            </p:cNvPr>
            <p:cNvSpPr/>
            <p:nvPr/>
          </p:nvSpPr>
          <p:spPr bwMode="auto">
            <a:xfrm>
              <a:off x="20837525" y="14203363"/>
              <a:ext cx="1716087" cy="1949450"/>
            </a:xfrm>
            <a:custGeom>
              <a:avLst/>
              <a:gdLst/>
              <a:ahLst/>
              <a:cxnLst>
                <a:cxn ang="0">
                  <a:pos x="82" y="150"/>
                </a:cxn>
                <a:cxn ang="0">
                  <a:pos x="82" y="110"/>
                </a:cxn>
                <a:cxn ang="0">
                  <a:pos x="85" y="111"/>
                </a:cxn>
                <a:cxn ang="0">
                  <a:pos x="85" y="150"/>
                </a:cxn>
                <a:cxn ang="0">
                  <a:pos x="132" y="150"/>
                </a:cxn>
                <a:cxn ang="0">
                  <a:pos x="131" y="43"/>
                </a:cxn>
                <a:cxn ang="0">
                  <a:pos x="98" y="6"/>
                </a:cxn>
                <a:cxn ang="0">
                  <a:pos x="47" y="0"/>
                </a:cxn>
                <a:cxn ang="0">
                  <a:pos x="0" y="137"/>
                </a:cxn>
                <a:cxn ang="0">
                  <a:pos x="0" y="150"/>
                </a:cxn>
                <a:cxn ang="0">
                  <a:pos x="82" y="150"/>
                </a:cxn>
              </a:cxnLst>
              <a:rect l="0" t="0" r="r" b="b"/>
              <a:pathLst>
                <a:path w="132" h="150">
                  <a:moveTo>
                    <a:pt x="82" y="150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82" y="108"/>
                    <a:pt x="84" y="109"/>
                    <a:pt x="85" y="111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21"/>
                    <a:pt x="119" y="10"/>
                    <a:pt x="98" y="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82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3" name="iṣḻîḑê">
              <a:extLst>
                <a:ext uri="{FF2B5EF4-FFF2-40B4-BE49-F238E27FC236}">
                  <a16:creationId xmlns:a16="http://schemas.microsoft.com/office/drawing/2014/main" id="{0A00EE63-A4FE-4861-9D9C-0B561FCCFC40}"/>
                </a:ext>
              </a:extLst>
            </p:cNvPr>
            <p:cNvSpPr/>
            <p:nvPr/>
          </p:nvSpPr>
          <p:spPr bwMode="auto">
            <a:xfrm>
              <a:off x="19005550" y="14203363"/>
              <a:ext cx="1701800" cy="1949450"/>
            </a:xfrm>
            <a:custGeom>
              <a:avLst/>
              <a:gdLst/>
              <a:ahLst/>
              <a:cxnLst>
                <a:cxn ang="0">
                  <a:pos x="48" y="150"/>
                </a:cxn>
                <a:cxn ang="0">
                  <a:pos x="48" y="111"/>
                </a:cxn>
                <a:cxn ang="0">
                  <a:pos x="50" y="110"/>
                </a:cxn>
                <a:cxn ang="0">
                  <a:pos x="50" y="150"/>
                </a:cxn>
                <a:cxn ang="0">
                  <a:pos x="131" y="150"/>
                </a:cxn>
                <a:cxn ang="0">
                  <a:pos x="131" y="137"/>
                </a:cxn>
                <a:cxn ang="0">
                  <a:pos x="124" y="115"/>
                </a:cxn>
                <a:cxn ang="0">
                  <a:pos x="85" y="0"/>
                </a:cxn>
                <a:cxn ang="0">
                  <a:pos x="34" y="6"/>
                </a:cxn>
                <a:cxn ang="0">
                  <a:pos x="1" y="43"/>
                </a:cxn>
                <a:cxn ang="0">
                  <a:pos x="0" y="150"/>
                </a:cxn>
                <a:cxn ang="0">
                  <a:pos x="48" y="150"/>
                </a:cxn>
              </a:cxnLst>
              <a:rect l="0" t="0" r="r" b="b"/>
              <a:pathLst>
                <a:path w="131" h="150">
                  <a:moveTo>
                    <a:pt x="48" y="150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8" y="109"/>
                    <a:pt x="50" y="108"/>
                    <a:pt x="50" y="11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7"/>
                    <a:pt x="126" y="121"/>
                    <a:pt x="124" y="11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14" y="10"/>
                    <a:pt x="1" y="21"/>
                    <a:pt x="1" y="43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48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4" name="îṣḻiḓè">
              <a:extLst>
                <a:ext uri="{FF2B5EF4-FFF2-40B4-BE49-F238E27FC236}">
                  <a16:creationId xmlns:a16="http://schemas.microsoft.com/office/drawing/2014/main" id="{F8AF4F50-6879-4B3B-9721-AFA549694EE0}"/>
                </a:ext>
              </a:extLst>
            </p:cNvPr>
            <p:cNvSpPr/>
            <p:nvPr/>
          </p:nvSpPr>
          <p:spPr bwMode="auto">
            <a:xfrm>
              <a:off x="20383500" y="13696951"/>
              <a:ext cx="766762" cy="350838"/>
            </a:xfrm>
            <a:custGeom>
              <a:avLst/>
              <a:gdLst/>
              <a:ahLst/>
              <a:cxnLst>
                <a:cxn ang="0">
                  <a:pos x="55" y="20"/>
                </a:cxn>
                <a:cxn ang="0">
                  <a:pos x="59" y="16"/>
                </a:cxn>
                <a:cxn ang="0">
                  <a:pos x="58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20" y="27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40" y="26"/>
                </a:cxn>
                <a:cxn ang="0">
                  <a:pos x="55" y="20"/>
                </a:cxn>
              </a:cxnLst>
              <a:rect l="0" t="0" r="r" b="b"/>
              <a:pathLst>
                <a:path w="59" h="27">
                  <a:moveTo>
                    <a:pt x="55" y="20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4"/>
                    <a:pt x="14" y="27"/>
                    <a:pt x="2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6"/>
                    <a:pt x="51" y="24"/>
                    <a:pt x="55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şļiďe">
              <a:extLst>
                <a:ext uri="{FF2B5EF4-FFF2-40B4-BE49-F238E27FC236}">
                  <a16:creationId xmlns:a16="http://schemas.microsoft.com/office/drawing/2014/main" id="{657C65C8-275D-48D4-A4D6-2ECB54DBA5F1}"/>
                </a:ext>
              </a:extLst>
            </p:cNvPr>
            <p:cNvSpPr/>
            <p:nvPr/>
          </p:nvSpPr>
          <p:spPr bwMode="auto">
            <a:xfrm>
              <a:off x="21305838" y="12865101"/>
              <a:ext cx="207962" cy="5461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5" y="14"/>
                </a:cxn>
                <a:cxn ang="0">
                  <a:pos x="12" y="30"/>
                </a:cxn>
                <a:cxn ang="0">
                  <a:pos x="0" y="38"/>
                </a:cxn>
                <a:cxn ang="0">
                  <a:pos x="3" y="0"/>
                </a:cxn>
              </a:cxnLst>
              <a:rect l="0" t="0" r="r" b="b"/>
              <a:pathLst>
                <a:path w="16" h="42">
                  <a:moveTo>
                    <a:pt x="3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1" y="2"/>
                    <a:pt x="16" y="7"/>
                    <a:pt x="15" y="14"/>
                  </a:cubicBezTo>
                  <a:cubicBezTo>
                    <a:pt x="14" y="21"/>
                    <a:pt x="13" y="22"/>
                    <a:pt x="12" y="30"/>
                  </a:cubicBezTo>
                  <a:cubicBezTo>
                    <a:pt x="10" y="42"/>
                    <a:pt x="0" y="38"/>
                    <a:pt x="0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ṥļïḑé">
              <a:extLst>
                <a:ext uri="{FF2B5EF4-FFF2-40B4-BE49-F238E27FC236}">
                  <a16:creationId xmlns:a16="http://schemas.microsoft.com/office/drawing/2014/main" id="{52C6FACB-412B-4BA3-9105-D5EB94674FA2}"/>
                </a:ext>
              </a:extLst>
            </p:cNvPr>
            <p:cNvSpPr/>
            <p:nvPr/>
          </p:nvSpPr>
          <p:spPr bwMode="auto">
            <a:xfrm>
              <a:off x="20032663" y="12865101"/>
              <a:ext cx="207962" cy="5461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" y="1"/>
                </a:cxn>
                <a:cxn ang="0">
                  <a:pos x="1" y="14"/>
                </a:cxn>
                <a:cxn ang="0">
                  <a:pos x="5" y="30"/>
                </a:cxn>
                <a:cxn ang="0">
                  <a:pos x="16" y="38"/>
                </a:cxn>
                <a:cxn ang="0">
                  <a:pos x="14" y="0"/>
                </a:cxn>
              </a:cxnLst>
              <a:rect l="0" t="0" r="r" b="b"/>
              <a:pathLst>
                <a:path w="16" h="42">
                  <a:moveTo>
                    <a:pt x="14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0" y="7"/>
                    <a:pt x="1" y="14"/>
                  </a:cubicBezTo>
                  <a:cubicBezTo>
                    <a:pt x="3" y="21"/>
                    <a:pt x="3" y="22"/>
                    <a:pt x="5" y="30"/>
                  </a:cubicBezTo>
                  <a:cubicBezTo>
                    <a:pt x="6" y="42"/>
                    <a:pt x="16" y="38"/>
                    <a:pt x="16" y="3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îṧḷíḍè">
              <a:extLst>
                <a:ext uri="{FF2B5EF4-FFF2-40B4-BE49-F238E27FC236}">
                  <a16:creationId xmlns:a16="http://schemas.microsoft.com/office/drawing/2014/main" id="{441DBA92-1A0B-4D88-BD22-6850A031F563}"/>
                </a:ext>
              </a:extLst>
            </p:cNvPr>
            <p:cNvSpPr/>
            <p:nvPr/>
          </p:nvSpPr>
          <p:spPr bwMode="auto">
            <a:xfrm>
              <a:off x="20188238" y="12345988"/>
              <a:ext cx="1169987" cy="15843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85"/>
                </a:cxn>
                <a:cxn ang="0">
                  <a:pos x="6" y="101"/>
                </a:cxn>
                <a:cxn ang="0">
                  <a:pos x="20" y="115"/>
                </a:cxn>
                <a:cxn ang="0">
                  <a:pos x="35" y="122"/>
                </a:cxn>
                <a:cxn ang="0">
                  <a:pos x="45" y="122"/>
                </a:cxn>
                <a:cxn ang="0">
                  <a:pos x="45" y="122"/>
                </a:cxn>
                <a:cxn ang="0">
                  <a:pos x="55" y="122"/>
                </a:cxn>
                <a:cxn ang="0">
                  <a:pos x="70" y="115"/>
                </a:cxn>
                <a:cxn ang="0">
                  <a:pos x="84" y="101"/>
                </a:cxn>
                <a:cxn ang="0">
                  <a:pos x="90" y="85"/>
                </a:cxn>
                <a:cxn ang="0">
                  <a:pos x="90" y="0"/>
                </a:cxn>
                <a:cxn ang="0">
                  <a:pos x="45" y="0"/>
                </a:cxn>
              </a:cxnLst>
              <a:rect l="0" t="0" r="r" b="b"/>
              <a:pathLst>
                <a:path w="90" h="122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101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4" y="120"/>
                    <a:pt x="29" y="122"/>
                    <a:pt x="3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61" y="122"/>
                    <a:pt x="66" y="120"/>
                    <a:pt x="70" y="11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8" y="97"/>
                    <a:pt x="90" y="91"/>
                    <a:pt x="90" y="8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iṡḻíďé">
              <a:extLst>
                <a:ext uri="{FF2B5EF4-FFF2-40B4-BE49-F238E27FC236}">
                  <a16:creationId xmlns:a16="http://schemas.microsoft.com/office/drawing/2014/main" id="{DAF9E844-0A20-48C8-95FC-6C5D4BB0D9F6}"/>
                </a:ext>
              </a:extLst>
            </p:cNvPr>
            <p:cNvSpPr/>
            <p:nvPr/>
          </p:nvSpPr>
          <p:spPr bwMode="auto">
            <a:xfrm>
              <a:off x="20837525" y="14152563"/>
              <a:ext cx="714375" cy="18319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2" y="3"/>
                </a:cxn>
                <a:cxn ang="0">
                  <a:pos x="54" y="4"/>
                </a:cxn>
                <a:cxn ang="0">
                  <a:pos x="54" y="6"/>
                </a:cxn>
                <a:cxn ang="0">
                  <a:pos x="55" y="36"/>
                </a:cxn>
                <a:cxn ang="0">
                  <a:pos x="50" y="42"/>
                </a:cxn>
                <a:cxn ang="0">
                  <a:pos x="34" y="42"/>
                </a:cxn>
                <a:cxn ang="0">
                  <a:pos x="49" y="61"/>
                </a:cxn>
                <a:cxn ang="0">
                  <a:pos x="48" y="72"/>
                </a:cxn>
                <a:cxn ang="0">
                  <a:pos x="0" y="141"/>
                </a:cxn>
                <a:cxn ang="0">
                  <a:pos x="37" y="0"/>
                </a:cxn>
              </a:cxnLst>
              <a:rect l="0" t="0" r="r" b="b"/>
              <a:pathLst>
                <a:path w="55" h="141">
                  <a:moveTo>
                    <a:pt x="37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6"/>
                    <a:pt x="54" y="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1"/>
                    <a:pt x="54" y="42"/>
                    <a:pt x="5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3" y="66"/>
                    <a:pt x="51" y="68"/>
                    <a:pt x="48" y="72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9" name="ïṩlîḋe">
              <a:extLst>
                <a:ext uri="{FF2B5EF4-FFF2-40B4-BE49-F238E27FC236}">
                  <a16:creationId xmlns:a16="http://schemas.microsoft.com/office/drawing/2014/main" id="{0627E486-00DD-4BFB-A725-5520330E1144}"/>
                </a:ext>
              </a:extLst>
            </p:cNvPr>
            <p:cNvSpPr/>
            <p:nvPr/>
          </p:nvSpPr>
          <p:spPr bwMode="auto">
            <a:xfrm>
              <a:off x="19980275" y="14165263"/>
              <a:ext cx="727075" cy="1819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1"/>
                </a:cxn>
                <a:cxn ang="0">
                  <a:pos x="22" y="41"/>
                </a:cxn>
                <a:cxn ang="0">
                  <a:pos x="7" y="60"/>
                </a:cxn>
                <a:cxn ang="0">
                  <a:pos x="7" y="71"/>
                </a:cxn>
                <a:cxn ang="0">
                  <a:pos x="56" y="140"/>
                </a:cxn>
                <a:cxn ang="0">
                  <a:pos x="18" y="0"/>
                </a:cxn>
              </a:cxnLst>
              <a:rect l="0" t="0" r="r" b="b"/>
              <a:pathLst>
                <a:path w="56" h="140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1" y="41"/>
                    <a:pt x="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" y="65"/>
                    <a:pt x="5" y="67"/>
                    <a:pt x="7" y="71"/>
                  </a:cubicBezTo>
                  <a:cubicBezTo>
                    <a:pt x="56" y="140"/>
                    <a:pt x="56" y="140"/>
                    <a:pt x="56" y="14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0" name="íṡḻíďe">
              <a:extLst>
                <a:ext uri="{FF2B5EF4-FFF2-40B4-BE49-F238E27FC236}">
                  <a16:creationId xmlns:a16="http://schemas.microsoft.com/office/drawing/2014/main" id="{8BE4DD30-84BB-44B3-AB5A-6B69BCACE303}"/>
                </a:ext>
              </a:extLst>
            </p:cNvPr>
            <p:cNvSpPr/>
            <p:nvPr/>
          </p:nvSpPr>
          <p:spPr bwMode="auto">
            <a:xfrm>
              <a:off x="19967575" y="11917363"/>
              <a:ext cx="1611312" cy="1168400"/>
            </a:xfrm>
            <a:custGeom>
              <a:avLst/>
              <a:gdLst/>
              <a:ahLst/>
              <a:cxnLst>
                <a:cxn ang="0">
                  <a:pos x="19" y="49"/>
                </a:cxn>
                <a:cxn ang="0">
                  <a:pos x="32" y="32"/>
                </a:cxn>
                <a:cxn ang="0">
                  <a:pos x="88" y="31"/>
                </a:cxn>
                <a:cxn ang="0">
                  <a:pos x="105" y="50"/>
                </a:cxn>
                <a:cxn ang="0">
                  <a:pos x="105" y="85"/>
                </a:cxn>
                <a:cxn ang="0">
                  <a:pos x="112" y="80"/>
                </a:cxn>
                <a:cxn ang="0">
                  <a:pos x="119" y="51"/>
                </a:cxn>
                <a:cxn ang="0">
                  <a:pos x="71" y="0"/>
                </a:cxn>
                <a:cxn ang="0">
                  <a:pos x="53" y="0"/>
                </a:cxn>
                <a:cxn ang="0">
                  <a:pos x="6" y="52"/>
                </a:cxn>
                <a:cxn ang="0">
                  <a:pos x="12" y="80"/>
                </a:cxn>
                <a:cxn ang="0">
                  <a:pos x="19" y="85"/>
                </a:cxn>
                <a:cxn ang="0">
                  <a:pos x="19" y="49"/>
                </a:cxn>
              </a:cxnLst>
              <a:rect l="0" t="0" r="r" b="b"/>
              <a:pathLst>
                <a:path w="124" h="90">
                  <a:moveTo>
                    <a:pt x="19" y="49"/>
                  </a:moveTo>
                  <a:cubicBezTo>
                    <a:pt x="19" y="38"/>
                    <a:pt x="28" y="32"/>
                    <a:pt x="32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6" y="31"/>
                    <a:pt x="105" y="47"/>
                    <a:pt x="105" y="50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9"/>
                    <a:pt x="110" y="89"/>
                    <a:pt x="112" y="80"/>
                  </a:cubicBezTo>
                  <a:cubicBezTo>
                    <a:pt x="113" y="76"/>
                    <a:pt x="119" y="51"/>
                    <a:pt x="119" y="51"/>
                  </a:cubicBezTo>
                  <a:cubicBezTo>
                    <a:pt x="124" y="22"/>
                    <a:pt x="97" y="0"/>
                    <a:pt x="71" y="0"/>
                  </a:cubicBezTo>
                  <a:cubicBezTo>
                    <a:pt x="71" y="0"/>
                    <a:pt x="66" y="0"/>
                    <a:pt x="53" y="0"/>
                  </a:cubicBezTo>
                  <a:cubicBezTo>
                    <a:pt x="28" y="0"/>
                    <a:pt x="0" y="19"/>
                    <a:pt x="6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8"/>
                    <a:pt x="19" y="90"/>
                    <a:pt x="19" y="85"/>
                  </a:cubicBezTo>
                  <a:lnTo>
                    <a:pt x="19" y="4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1" name="î$1ïḓê">
              <a:extLst>
                <a:ext uri="{FF2B5EF4-FFF2-40B4-BE49-F238E27FC236}">
                  <a16:creationId xmlns:a16="http://schemas.microsoft.com/office/drawing/2014/main" id="{C0BE7206-F77E-4629-87E9-8170A47D2CE7}"/>
                </a:ext>
              </a:extLst>
            </p:cNvPr>
            <p:cNvSpPr/>
            <p:nvPr/>
          </p:nvSpPr>
          <p:spPr bwMode="auto">
            <a:xfrm>
              <a:off x="20253325" y="12176126"/>
              <a:ext cx="1052512" cy="4683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5"/>
                </a:cxn>
                <a:cxn ang="0">
                  <a:pos x="10" y="29"/>
                </a:cxn>
                <a:cxn ang="0">
                  <a:pos x="24" y="34"/>
                </a:cxn>
                <a:cxn ang="0">
                  <a:pos x="81" y="13"/>
                </a:cxn>
                <a:cxn ang="0">
                  <a:pos x="80" y="0"/>
                </a:cxn>
                <a:cxn ang="0">
                  <a:pos x="4" y="0"/>
                </a:cxn>
              </a:cxnLst>
              <a:rect l="0" t="0" r="r" b="b"/>
              <a:pathLst>
                <a:path w="81" h="36">
                  <a:moveTo>
                    <a:pt x="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3" y="34"/>
                    <a:pt x="19" y="36"/>
                    <a:pt x="24" y="3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îṡḻíďê">
              <a:extLst>
                <a:ext uri="{FF2B5EF4-FFF2-40B4-BE49-F238E27FC236}">
                  <a16:creationId xmlns:a16="http://schemas.microsoft.com/office/drawing/2014/main" id="{0DA46E1A-42F2-49AD-9255-A4420A4EA0FB}"/>
                </a:ext>
              </a:extLst>
            </p:cNvPr>
            <p:cNvSpPr/>
            <p:nvPr/>
          </p:nvSpPr>
          <p:spPr bwMode="auto">
            <a:xfrm>
              <a:off x="26322338" y="13619163"/>
              <a:ext cx="3625850" cy="2533650"/>
            </a:xfrm>
            <a:custGeom>
              <a:avLst/>
              <a:gdLst/>
              <a:ahLst/>
              <a:cxnLst>
                <a:cxn ang="0">
                  <a:pos x="42" y="195"/>
                </a:cxn>
                <a:cxn ang="0">
                  <a:pos x="48" y="140"/>
                </a:cxn>
                <a:cxn ang="0">
                  <a:pos x="51" y="137"/>
                </a:cxn>
                <a:cxn ang="0">
                  <a:pos x="54" y="140"/>
                </a:cxn>
                <a:cxn ang="0">
                  <a:pos x="54" y="195"/>
                </a:cxn>
                <a:cxn ang="0">
                  <a:pos x="225" y="195"/>
                </a:cxn>
                <a:cxn ang="0">
                  <a:pos x="225" y="140"/>
                </a:cxn>
                <a:cxn ang="0">
                  <a:pos x="228" y="138"/>
                </a:cxn>
                <a:cxn ang="0">
                  <a:pos x="232" y="141"/>
                </a:cxn>
                <a:cxn ang="0">
                  <a:pos x="238" y="195"/>
                </a:cxn>
                <a:cxn ang="0">
                  <a:pos x="279" y="195"/>
                </a:cxn>
                <a:cxn ang="0">
                  <a:pos x="273" y="79"/>
                </a:cxn>
                <a:cxn ang="0">
                  <a:pos x="240" y="47"/>
                </a:cxn>
                <a:cxn ang="0">
                  <a:pos x="179" y="38"/>
                </a:cxn>
                <a:cxn ang="0">
                  <a:pos x="170" y="26"/>
                </a:cxn>
                <a:cxn ang="0">
                  <a:pos x="168" y="0"/>
                </a:cxn>
                <a:cxn ang="0">
                  <a:pos x="137" y="0"/>
                </a:cxn>
                <a:cxn ang="0">
                  <a:pos x="110" y="0"/>
                </a:cxn>
                <a:cxn ang="0">
                  <a:pos x="109" y="28"/>
                </a:cxn>
                <a:cxn ang="0">
                  <a:pos x="99" y="38"/>
                </a:cxn>
                <a:cxn ang="0">
                  <a:pos x="39" y="47"/>
                </a:cxn>
                <a:cxn ang="0">
                  <a:pos x="6" y="79"/>
                </a:cxn>
                <a:cxn ang="0">
                  <a:pos x="0" y="195"/>
                </a:cxn>
                <a:cxn ang="0">
                  <a:pos x="42" y="195"/>
                </a:cxn>
              </a:cxnLst>
              <a:rect l="0" t="0" r="r" b="b"/>
              <a:pathLst>
                <a:path w="279" h="195">
                  <a:moveTo>
                    <a:pt x="42" y="195"/>
                  </a:moveTo>
                  <a:cubicBezTo>
                    <a:pt x="48" y="140"/>
                    <a:pt x="48" y="140"/>
                    <a:pt x="48" y="140"/>
                  </a:cubicBezTo>
                  <a:cubicBezTo>
                    <a:pt x="48" y="139"/>
                    <a:pt x="50" y="137"/>
                    <a:pt x="51" y="137"/>
                  </a:cubicBezTo>
                  <a:cubicBezTo>
                    <a:pt x="53" y="138"/>
                    <a:pt x="54" y="139"/>
                    <a:pt x="54" y="140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5" y="139"/>
                    <a:pt x="226" y="138"/>
                    <a:pt x="228" y="138"/>
                  </a:cubicBezTo>
                  <a:cubicBezTo>
                    <a:pt x="230" y="138"/>
                    <a:pt x="232" y="138"/>
                    <a:pt x="232" y="141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0" y="63"/>
                    <a:pt x="256" y="51"/>
                    <a:pt x="240" y="4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4" y="38"/>
                    <a:pt x="170" y="32"/>
                    <a:pt x="170" y="26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33"/>
                    <a:pt x="104" y="37"/>
                    <a:pt x="99" y="3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3" y="51"/>
                    <a:pt x="9" y="63"/>
                    <a:pt x="6" y="79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42" y="19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3" name="i$1îdè">
              <a:extLst>
                <a:ext uri="{FF2B5EF4-FFF2-40B4-BE49-F238E27FC236}">
                  <a16:creationId xmlns:a16="http://schemas.microsoft.com/office/drawing/2014/main" id="{5C97B9FF-8581-4B7C-B207-E86089C3A855}"/>
                </a:ext>
              </a:extLst>
            </p:cNvPr>
            <p:cNvSpPr/>
            <p:nvPr/>
          </p:nvSpPr>
          <p:spPr bwMode="auto">
            <a:xfrm>
              <a:off x="27439938" y="13982701"/>
              <a:ext cx="1390650" cy="2170113"/>
            </a:xfrm>
            <a:custGeom>
              <a:avLst/>
              <a:gdLst/>
              <a:ahLst/>
              <a:cxnLst>
                <a:cxn ang="0">
                  <a:pos x="86" y="167"/>
                </a:cxn>
                <a:cxn ang="0">
                  <a:pos x="107" y="11"/>
                </a:cxn>
                <a:cxn ang="0">
                  <a:pos x="95" y="10"/>
                </a:cxn>
                <a:cxn ang="0">
                  <a:pos x="85" y="0"/>
                </a:cxn>
                <a:cxn ang="0">
                  <a:pos x="53" y="31"/>
                </a:cxn>
                <a:cxn ang="0">
                  <a:pos x="22" y="0"/>
                </a:cxn>
                <a:cxn ang="0">
                  <a:pos x="12" y="10"/>
                </a:cxn>
                <a:cxn ang="0">
                  <a:pos x="0" y="11"/>
                </a:cxn>
                <a:cxn ang="0">
                  <a:pos x="28" y="167"/>
                </a:cxn>
                <a:cxn ang="0">
                  <a:pos x="86" y="167"/>
                </a:cxn>
              </a:cxnLst>
              <a:rect l="0" t="0" r="r" b="b"/>
              <a:pathLst>
                <a:path w="107" h="167">
                  <a:moveTo>
                    <a:pt x="86" y="167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0" y="9"/>
                    <a:pt x="86" y="5"/>
                    <a:pt x="85" y="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17" y="9"/>
                    <a:pt x="12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167"/>
                    <a:pt x="28" y="167"/>
                    <a:pt x="28" y="167"/>
                  </a:cubicBezTo>
                  <a:lnTo>
                    <a:pt x="86" y="1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îṥḻïḋé">
              <a:extLst>
                <a:ext uri="{FF2B5EF4-FFF2-40B4-BE49-F238E27FC236}">
                  <a16:creationId xmlns:a16="http://schemas.microsoft.com/office/drawing/2014/main" id="{05AD37CB-96EC-4D21-8125-FEB3A37C4684}"/>
                </a:ext>
              </a:extLst>
            </p:cNvPr>
            <p:cNvSpPr/>
            <p:nvPr/>
          </p:nvSpPr>
          <p:spPr bwMode="auto">
            <a:xfrm>
              <a:off x="27738388" y="13619163"/>
              <a:ext cx="779462" cy="363538"/>
            </a:xfrm>
            <a:custGeom>
              <a:avLst/>
              <a:gdLst/>
              <a:ahLst/>
              <a:cxnLst>
                <a:cxn ang="0">
                  <a:pos x="57" y="21"/>
                </a:cxn>
                <a:cxn ang="0">
                  <a:pos x="60" y="17"/>
                </a:cxn>
                <a:cxn ang="0">
                  <a:pos x="59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6"/>
                </a:cxn>
                <a:cxn ang="0">
                  <a:pos x="5" y="21"/>
                </a:cxn>
                <a:cxn ang="0">
                  <a:pos x="21" y="28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41" y="28"/>
                </a:cxn>
                <a:cxn ang="0">
                  <a:pos x="57" y="21"/>
                </a:cxn>
              </a:cxnLst>
              <a:rect l="0" t="0" r="r" b="b"/>
              <a:pathLst>
                <a:path w="60" h="28">
                  <a:moveTo>
                    <a:pt x="57" y="21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25"/>
                    <a:pt x="15" y="28"/>
                    <a:pt x="2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7" y="28"/>
                    <a:pt x="52" y="25"/>
                    <a:pt x="57" y="21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ṥľíḍè">
              <a:extLst>
                <a:ext uri="{FF2B5EF4-FFF2-40B4-BE49-F238E27FC236}">
                  <a16:creationId xmlns:a16="http://schemas.microsoft.com/office/drawing/2014/main" id="{B5B0B19D-FEDF-4CE2-9407-B8819981421A}"/>
                </a:ext>
              </a:extLst>
            </p:cNvPr>
            <p:cNvSpPr/>
            <p:nvPr/>
          </p:nvSpPr>
          <p:spPr bwMode="auto">
            <a:xfrm>
              <a:off x="28687713" y="12774613"/>
              <a:ext cx="220662" cy="5588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31"/>
                </a:cxn>
                <a:cxn ang="0">
                  <a:pos x="0" y="39"/>
                </a:cxn>
                <a:cxn ang="0">
                  <a:pos x="3" y="0"/>
                </a:cxn>
              </a:cxnLst>
              <a:rect l="0" t="0" r="r" b="b"/>
              <a:pathLst>
                <a:path w="17" h="43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6"/>
                    <a:pt x="15" y="14"/>
                  </a:cubicBezTo>
                  <a:cubicBezTo>
                    <a:pt x="14" y="21"/>
                    <a:pt x="14" y="22"/>
                    <a:pt x="12" y="31"/>
                  </a:cubicBezTo>
                  <a:cubicBezTo>
                    <a:pt x="10" y="43"/>
                    <a:pt x="0" y="39"/>
                    <a:pt x="0" y="3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ṡḻîďè">
              <a:extLst>
                <a:ext uri="{FF2B5EF4-FFF2-40B4-BE49-F238E27FC236}">
                  <a16:creationId xmlns:a16="http://schemas.microsoft.com/office/drawing/2014/main" id="{CBD5FA35-B075-42C1-8E57-ED2DDF83D7C1}"/>
                </a:ext>
              </a:extLst>
            </p:cNvPr>
            <p:cNvSpPr/>
            <p:nvPr/>
          </p:nvSpPr>
          <p:spPr bwMode="auto">
            <a:xfrm>
              <a:off x="27374850" y="12774613"/>
              <a:ext cx="220662" cy="558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31"/>
                </a:cxn>
                <a:cxn ang="0">
                  <a:pos x="17" y="39"/>
                </a:cxn>
                <a:cxn ang="0">
                  <a:pos x="14" y="0"/>
                </a:cxn>
              </a:cxnLst>
              <a:rect l="0" t="0" r="r" b="b"/>
              <a:pathLst>
                <a:path w="17" h="43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2"/>
                    <a:pt x="5" y="31"/>
                  </a:cubicBezTo>
                  <a:cubicBezTo>
                    <a:pt x="7" y="43"/>
                    <a:pt x="17" y="39"/>
                    <a:pt x="17" y="3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sļïḓé">
              <a:extLst>
                <a:ext uri="{FF2B5EF4-FFF2-40B4-BE49-F238E27FC236}">
                  <a16:creationId xmlns:a16="http://schemas.microsoft.com/office/drawing/2014/main" id="{341E6950-535B-4DF1-8CB4-64E6E7BB013E}"/>
                </a:ext>
              </a:extLst>
            </p:cNvPr>
            <p:cNvSpPr/>
            <p:nvPr/>
          </p:nvSpPr>
          <p:spPr bwMode="auto">
            <a:xfrm>
              <a:off x="27530425" y="12228513"/>
              <a:ext cx="1208087" cy="16383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7" y="104"/>
                </a:cxn>
                <a:cxn ang="0">
                  <a:pos x="21" y="119"/>
                </a:cxn>
                <a:cxn ang="0">
                  <a:pos x="37" y="126"/>
                </a:cxn>
                <a:cxn ang="0">
                  <a:pos x="47" y="126"/>
                </a:cxn>
                <a:cxn ang="0">
                  <a:pos x="47" y="126"/>
                </a:cxn>
                <a:cxn ang="0">
                  <a:pos x="57" y="126"/>
                </a:cxn>
                <a:cxn ang="0">
                  <a:pos x="73" y="119"/>
                </a:cxn>
                <a:cxn ang="0">
                  <a:pos x="87" y="104"/>
                </a:cxn>
                <a:cxn ang="0">
                  <a:pos x="93" y="88"/>
                </a:cxn>
                <a:cxn ang="0">
                  <a:pos x="93" y="0"/>
                </a:cxn>
                <a:cxn ang="0">
                  <a:pos x="47" y="0"/>
                </a:cxn>
              </a:cxnLst>
              <a:rect l="0" t="0" r="r" b="b"/>
              <a:pathLst>
                <a:path w="93" h="126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3" y="100"/>
                    <a:pt x="7" y="104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5" y="123"/>
                    <a:pt x="31" y="126"/>
                    <a:pt x="3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3" y="126"/>
                    <a:pt x="68" y="123"/>
                    <a:pt x="73" y="11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100"/>
                    <a:pt x="93" y="94"/>
                    <a:pt x="93" y="88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8" name="îṥļíḑê">
              <a:extLst>
                <a:ext uri="{FF2B5EF4-FFF2-40B4-BE49-F238E27FC236}">
                  <a16:creationId xmlns:a16="http://schemas.microsoft.com/office/drawing/2014/main" id="{4416F230-E25C-49A7-BBBA-B22C9EAF1259}"/>
                </a:ext>
              </a:extLst>
            </p:cNvPr>
            <p:cNvSpPr/>
            <p:nvPr/>
          </p:nvSpPr>
          <p:spPr bwMode="auto">
            <a:xfrm>
              <a:off x="27555825" y="13879513"/>
              <a:ext cx="585787" cy="8699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9" y="3"/>
                </a:cxn>
                <a:cxn ang="0">
                  <a:pos x="0" y="18"/>
                </a:cxn>
                <a:cxn ang="0">
                  <a:pos x="27" y="64"/>
                </a:cxn>
                <a:cxn ang="0">
                  <a:pos x="33" y="64"/>
                </a:cxn>
                <a:cxn ang="0">
                  <a:pos x="45" y="39"/>
                </a:cxn>
                <a:cxn ang="0">
                  <a:pos x="14" y="4"/>
                </a:cxn>
              </a:cxnLst>
              <a:rect l="0" t="0" r="r" b="b"/>
              <a:pathLst>
                <a:path w="45" h="67">
                  <a:moveTo>
                    <a:pt x="14" y="4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7"/>
                    <a:pt x="31" y="67"/>
                    <a:pt x="33" y="6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9" name="išlíḓè">
              <a:extLst>
                <a:ext uri="{FF2B5EF4-FFF2-40B4-BE49-F238E27FC236}">
                  <a16:creationId xmlns:a16="http://schemas.microsoft.com/office/drawing/2014/main" id="{F07084CD-1BC1-45D5-A52F-22A45B0AB8B5}"/>
                </a:ext>
              </a:extLst>
            </p:cNvPr>
            <p:cNvSpPr/>
            <p:nvPr/>
          </p:nvSpPr>
          <p:spPr bwMode="auto">
            <a:xfrm>
              <a:off x="28128913" y="13879513"/>
              <a:ext cx="584200" cy="869950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6" y="3"/>
                </a:cxn>
                <a:cxn ang="0">
                  <a:pos x="45" y="18"/>
                </a:cxn>
                <a:cxn ang="0">
                  <a:pos x="18" y="64"/>
                </a:cxn>
                <a:cxn ang="0">
                  <a:pos x="12" y="64"/>
                </a:cxn>
                <a:cxn ang="0">
                  <a:pos x="0" y="39"/>
                </a:cxn>
                <a:cxn ang="0">
                  <a:pos x="31" y="4"/>
                </a:cxn>
              </a:cxnLst>
              <a:rect l="0" t="0" r="r" b="b"/>
              <a:pathLst>
                <a:path w="45" h="67">
                  <a:moveTo>
                    <a:pt x="31" y="4"/>
                  </a:moveTo>
                  <a:cubicBezTo>
                    <a:pt x="33" y="1"/>
                    <a:pt x="34" y="0"/>
                    <a:pt x="36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7"/>
                    <a:pt x="14" y="67"/>
                    <a:pt x="12" y="6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0" name="iṥḻíḋe">
              <a:extLst>
                <a:ext uri="{FF2B5EF4-FFF2-40B4-BE49-F238E27FC236}">
                  <a16:creationId xmlns:a16="http://schemas.microsoft.com/office/drawing/2014/main" id="{2B1078DB-AA71-48D1-9438-7574C6B0A784}"/>
                </a:ext>
              </a:extLst>
            </p:cNvPr>
            <p:cNvSpPr/>
            <p:nvPr/>
          </p:nvSpPr>
          <p:spPr bwMode="auto">
            <a:xfrm>
              <a:off x="27986038" y="14385926"/>
              <a:ext cx="298450" cy="1766888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1" y="136"/>
                </a:cxn>
                <a:cxn ang="0">
                  <a:pos x="22" y="136"/>
                </a:cxn>
                <a:cxn ang="0">
                  <a:pos x="17" y="38"/>
                </a:cxn>
                <a:cxn ang="0">
                  <a:pos x="18" y="32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6" y="38"/>
                </a:cxn>
              </a:cxnLst>
              <a:rect l="0" t="0" r="r" b="b"/>
              <a:pathLst>
                <a:path w="23" h="136">
                  <a:moveTo>
                    <a:pt x="6" y="38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8" y="3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4"/>
                    <a:pt x="6" y="36"/>
                    <a:pt x="6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$1îḑé">
              <a:extLst>
                <a:ext uri="{FF2B5EF4-FFF2-40B4-BE49-F238E27FC236}">
                  <a16:creationId xmlns:a16="http://schemas.microsoft.com/office/drawing/2014/main" id="{3CFAF966-364B-487E-B9CC-87619ED1DAEE}"/>
                </a:ext>
              </a:extLst>
            </p:cNvPr>
            <p:cNvSpPr/>
            <p:nvPr/>
          </p:nvSpPr>
          <p:spPr bwMode="auto">
            <a:xfrm>
              <a:off x="28206700" y="14152563"/>
              <a:ext cx="1792287" cy="2000250"/>
            </a:xfrm>
            <a:custGeom>
              <a:avLst/>
              <a:gdLst/>
              <a:ahLst/>
              <a:cxnLst>
                <a:cxn ang="0">
                  <a:pos x="85" y="154"/>
                </a:cxn>
                <a:cxn ang="0">
                  <a:pos x="85" y="113"/>
                </a:cxn>
                <a:cxn ang="0">
                  <a:pos x="87" y="114"/>
                </a:cxn>
                <a:cxn ang="0">
                  <a:pos x="90" y="154"/>
                </a:cxn>
                <a:cxn ang="0">
                  <a:pos x="138" y="154"/>
                </a:cxn>
                <a:cxn ang="0">
                  <a:pos x="135" y="44"/>
                </a:cxn>
                <a:cxn ang="0">
                  <a:pos x="101" y="5"/>
                </a:cxn>
                <a:cxn ang="0">
                  <a:pos x="49" y="0"/>
                </a:cxn>
                <a:cxn ang="0">
                  <a:pos x="0" y="141"/>
                </a:cxn>
                <a:cxn ang="0">
                  <a:pos x="0" y="154"/>
                </a:cxn>
                <a:cxn ang="0">
                  <a:pos x="85" y="154"/>
                </a:cxn>
              </a:cxnLst>
              <a:rect l="0" t="0" r="r" b="b"/>
              <a:pathLst>
                <a:path w="138" h="154">
                  <a:moveTo>
                    <a:pt x="85" y="154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85" y="111"/>
                    <a:pt x="87" y="112"/>
                    <a:pt x="87" y="11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22"/>
                    <a:pt x="122" y="10"/>
                    <a:pt x="101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4"/>
                    <a:pt x="0" y="154"/>
                    <a:pt x="0" y="154"/>
                  </a:cubicBezTo>
                  <a:lnTo>
                    <a:pt x="85" y="1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ľïḋê">
              <a:extLst>
                <a:ext uri="{FF2B5EF4-FFF2-40B4-BE49-F238E27FC236}">
                  <a16:creationId xmlns:a16="http://schemas.microsoft.com/office/drawing/2014/main" id="{4B999372-5E1D-483D-9017-BA9A22EC662C}"/>
                </a:ext>
              </a:extLst>
            </p:cNvPr>
            <p:cNvSpPr/>
            <p:nvPr/>
          </p:nvSpPr>
          <p:spPr bwMode="auto">
            <a:xfrm>
              <a:off x="28206700" y="14100176"/>
              <a:ext cx="739775" cy="18843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4" y="3"/>
                </a:cxn>
                <a:cxn ang="0">
                  <a:pos x="55" y="4"/>
                </a:cxn>
                <a:cxn ang="0">
                  <a:pos x="56" y="5"/>
                </a:cxn>
                <a:cxn ang="0">
                  <a:pos x="57" y="36"/>
                </a:cxn>
                <a:cxn ang="0">
                  <a:pos x="51" y="43"/>
                </a:cxn>
                <a:cxn ang="0">
                  <a:pos x="35" y="43"/>
                </a:cxn>
                <a:cxn ang="0">
                  <a:pos x="50" y="62"/>
                </a:cxn>
                <a:cxn ang="0">
                  <a:pos x="49" y="73"/>
                </a:cxn>
                <a:cxn ang="0">
                  <a:pos x="0" y="145"/>
                </a:cxn>
                <a:cxn ang="0">
                  <a:pos x="38" y="0"/>
                </a:cxn>
              </a:cxnLst>
              <a:rect l="0" t="0" r="r" b="b"/>
              <a:pathLst>
                <a:path w="57" h="145">
                  <a:moveTo>
                    <a:pt x="38" y="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42"/>
                    <a:pt x="56" y="43"/>
                    <a:pt x="51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5" y="67"/>
                    <a:pt x="52" y="70"/>
                    <a:pt x="49" y="73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ïṥḷíḍê">
              <a:extLst>
                <a:ext uri="{FF2B5EF4-FFF2-40B4-BE49-F238E27FC236}">
                  <a16:creationId xmlns:a16="http://schemas.microsoft.com/office/drawing/2014/main" id="{AE80FD66-D6AF-4BAC-BC34-193535209BDF}"/>
                </a:ext>
              </a:extLst>
            </p:cNvPr>
            <p:cNvSpPr/>
            <p:nvPr/>
          </p:nvSpPr>
          <p:spPr bwMode="auto">
            <a:xfrm>
              <a:off x="26295350" y="14138276"/>
              <a:ext cx="1781175" cy="2014538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37" y="6"/>
                </a:cxn>
                <a:cxn ang="0">
                  <a:pos x="3" y="45"/>
                </a:cxn>
                <a:cxn ang="0">
                  <a:pos x="0" y="155"/>
                </a:cxn>
                <a:cxn ang="0">
                  <a:pos x="48" y="155"/>
                </a:cxn>
                <a:cxn ang="0">
                  <a:pos x="51" y="115"/>
                </a:cxn>
                <a:cxn ang="0">
                  <a:pos x="53" y="114"/>
                </a:cxn>
                <a:cxn ang="0">
                  <a:pos x="53" y="155"/>
                </a:cxn>
                <a:cxn ang="0">
                  <a:pos x="137" y="155"/>
                </a:cxn>
                <a:cxn ang="0">
                  <a:pos x="137" y="142"/>
                </a:cxn>
                <a:cxn ang="0">
                  <a:pos x="130" y="119"/>
                </a:cxn>
                <a:cxn ang="0">
                  <a:pos x="89" y="0"/>
                </a:cxn>
              </a:cxnLst>
              <a:rect l="0" t="0" r="r" b="b"/>
              <a:pathLst>
                <a:path w="137" h="155">
                  <a:moveTo>
                    <a:pt x="89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6" y="11"/>
                    <a:pt x="3" y="23"/>
                    <a:pt x="3" y="4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2" y="113"/>
                    <a:pt x="53" y="112"/>
                    <a:pt x="53" y="11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2" y="125"/>
                    <a:pt x="130" y="119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iś1íḋè">
              <a:extLst>
                <a:ext uri="{FF2B5EF4-FFF2-40B4-BE49-F238E27FC236}">
                  <a16:creationId xmlns:a16="http://schemas.microsoft.com/office/drawing/2014/main" id="{276459A7-D4E6-46E3-A63C-C59250B200EA}"/>
                </a:ext>
              </a:extLst>
            </p:cNvPr>
            <p:cNvSpPr/>
            <p:nvPr/>
          </p:nvSpPr>
          <p:spPr bwMode="auto">
            <a:xfrm>
              <a:off x="27322463" y="14112876"/>
              <a:ext cx="754062" cy="18716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2"/>
                </a:cxn>
                <a:cxn ang="0">
                  <a:pos x="22" y="42"/>
                </a:cxn>
                <a:cxn ang="0">
                  <a:pos x="7" y="61"/>
                </a:cxn>
                <a:cxn ang="0">
                  <a:pos x="8" y="72"/>
                </a:cxn>
                <a:cxn ang="0">
                  <a:pos x="58" y="144"/>
                </a:cxn>
                <a:cxn ang="0">
                  <a:pos x="18" y="0"/>
                </a:cxn>
              </a:cxnLst>
              <a:rect l="0" t="0" r="r" b="b"/>
              <a:pathLst>
                <a:path w="58" h="144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1" y="42"/>
                    <a:pt x="6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2" y="66"/>
                    <a:pt x="5" y="69"/>
                    <a:pt x="8" y="72"/>
                  </a:cubicBezTo>
                  <a:cubicBezTo>
                    <a:pt x="58" y="144"/>
                    <a:pt x="58" y="144"/>
                    <a:pt x="58" y="14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ļîḑè">
              <a:extLst>
                <a:ext uri="{FF2B5EF4-FFF2-40B4-BE49-F238E27FC236}">
                  <a16:creationId xmlns:a16="http://schemas.microsoft.com/office/drawing/2014/main" id="{37D5DE77-3162-4401-BEDB-F845CECEB0C9}"/>
                </a:ext>
              </a:extLst>
            </p:cNvPr>
            <p:cNvSpPr/>
            <p:nvPr/>
          </p:nvSpPr>
          <p:spPr bwMode="auto">
            <a:xfrm>
              <a:off x="27425650" y="11930063"/>
              <a:ext cx="1443037" cy="909638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54" y="0"/>
                </a:cxn>
                <a:cxn ang="0">
                  <a:pos x="11" y="6"/>
                </a:cxn>
                <a:cxn ang="0">
                  <a:pos x="1" y="27"/>
                </a:cxn>
                <a:cxn ang="0">
                  <a:pos x="5" y="68"/>
                </a:cxn>
                <a:cxn ang="0">
                  <a:pos x="8" y="69"/>
                </a:cxn>
                <a:cxn ang="0">
                  <a:pos x="12" y="63"/>
                </a:cxn>
                <a:cxn ang="0">
                  <a:pos x="14" y="35"/>
                </a:cxn>
                <a:cxn ang="0">
                  <a:pos x="27" y="28"/>
                </a:cxn>
                <a:cxn ang="0">
                  <a:pos x="37" y="33"/>
                </a:cxn>
                <a:cxn ang="0">
                  <a:pos x="55" y="40"/>
                </a:cxn>
                <a:cxn ang="0">
                  <a:pos x="72" y="33"/>
                </a:cxn>
                <a:cxn ang="0">
                  <a:pos x="83" y="28"/>
                </a:cxn>
                <a:cxn ang="0">
                  <a:pos x="96" y="35"/>
                </a:cxn>
                <a:cxn ang="0">
                  <a:pos x="99" y="63"/>
                </a:cxn>
                <a:cxn ang="0">
                  <a:pos x="103" y="69"/>
                </a:cxn>
                <a:cxn ang="0">
                  <a:pos x="106" y="68"/>
                </a:cxn>
                <a:cxn ang="0">
                  <a:pos x="110" y="27"/>
                </a:cxn>
                <a:cxn ang="0">
                  <a:pos x="100" y="6"/>
                </a:cxn>
              </a:cxnLst>
              <a:rect l="0" t="0" r="r" b="b"/>
              <a:pathLst>
                <a:path w="111" h="70">
                  <a:moveTo>
                    <a:pt x="100" y="6"/>
                  </a:moveTo>
                  <a:cubicBezTo>
                    <a:pt x="85" y="1"/>
                    <a:pt x="54" y="0"/>
                    <a:pt x="54" y="0"/>
                  </a:cubicBezTo>
                  <a:cubicBezTo>
                    <a:pt x="54" y="0"/>
                    <a:pt x="25" y="1"/>
                    <a:pt x="11" y="6"/>
                  </a:cubicBezTo>
                  <a:cubicBezTo>
                    <a:pt x="2" y="9"/>
                    <a:pt x="0" y="21"/>
                    <a:pt x="1" y="2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7" y="70"/>
                    <a:pt x="8" y="69"/>
                  </a:cubicBezTo>
                  <a:cubicBezTo>
                    <a:pt x="10" y="68"/>
                    <a:pt x="11" y="66"/>
                    <a:pt x="12" y="6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1"/>
                    <a:pt x="20" y="25"/>
                    <a:pt x="27" y="28"/>
                  </a:cubicBezTo>
                  <a:cubicBezTo>
                    <a:pt x="27" y="28"/>
                    <a:pt x="33" y="31"/>
                    <a:pt x="37" y="33"/>
                  </a:cubicBezTo>
                  <a:cubicBezTo>
                    <a:pt x="44" y="37"/>
                    <a:pt x="52" y="41"/>
                    <a:pt x="55" y="40"/>
                  </a:cubicBezTo>
                  <a:cubicBezTo>
                    <a:pt x="57" y="41"/>
                    <a:pt x="66" y="37"/>
                    <a:pt x="72" y="33"/>
                  </a:cubicBezTo>
                  <a:cubicBezTo>
                    <a:pt x="76" y="31"/>
                    <a:pt x="83" y="28"/>
                    <a:pt x="83" y="28"/>
                  </a:cubicBezTo>
                  <a:cubicBezTo>
                    <a:pt x="91" y="25"/>
                    <a:pt x="95" y="31"/>
                    <a:pt x="96" y="3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6"/>
                    <a:pt x="101" y="68"/>
                    <a:pt x="103" y="69"/>
                  </a:cubicBezTo>
                  <a:cubicBezTo>
                    <a:pt x="104" y="70"/>
                    <a:pt x="106" y="69"/>
                    <a:pt x="106" y="6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1" y="21"/>
                    <a:pt x="109" y="9"/>
                    <a:pt x="10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íṧḻíḍé">
              <a:extLst>
                <a:ext uri="{FF2B5EF4-FFF2-40B4-BE49-F238E27FC236}">
                  <a16:creationId xmlns:a16="http://schemas.microsoft.com/office/drawing/2014/main" id="{EA210D18-0573-4DFF-A310-54FAF45F0D3A}"/>
                </a:ext>
              </a:extLst>
            </p:cNvPr>
            <p:cNvSpPr/>
            <p:nvPr/>
          </p:nvSpPr>
          <p:spPr bwMode="auto">
            <a:xfrm>
              <a:off x="22683788" y="13736638"/>
              <a:ext cx="3443287" cy="2403475"/>
            </a:xfrm>
            <a:custGeom>
              <a:avLst/>
              <a:gdLst/>
              <a:ahLst/>
              <a:cxnLst>
                <a:cxn ang="0">
                  <a:pos x="40" y="185"/>
                </a:cxn>
                <a:cxn ang="0">
                  <a:pos x="46" y="133"/>
                </a:cxn>
                <a:cxn ang="0">
                  <a:pos x="49" y="131"/>
                </a:cxn>
                <a:cxn ang="0">
                  <a:pos x="51" y="133"/>
                </a:cxn>
                <a:cxn ang="0">
                  <a:pos x="51" y="185"/>
                </a:cxn>
                <a:cxn ang="0">
                  <a:pos x="214" y="185"/>
                </a:cxn>
                <a:cxn ang="0">
                  <a:pos x="214" y="134"/>
                </a:cxn>
                <a:cxn ang="0">
                  <a:pos x="217" y="131"/>
                </a:cxn>
                <a:cxn ang="0">
                  <a:pos x="221" y="135"/>
                </a:cxn>
                <a:cxn ang="0">
                  <a:pos x="226" y="185"/>
                </a:cxn>
                <a:cxn ang="0">
                  <a:pos x="265" y="185"/>
                </a:cxn>
                <a:cxn ang="0">
                  <a:pos x="259" y="75"/>
                </a:cxn>
                <a:cxn ang="0">
                  <a:pos x="228" y="45"/>
                </a:cxn>
                <a:cxn ang="0">
                  <a:pos x="170" y="37"/>
                </a:cxn>
                <a:cxn ang="0">
                  <a:pos x="161" y="25"/>
                </a:cxn>
                <a:cxn ang="0">
                  <a:pos x="160" y="0"/>
                </a:cxn>
                <a:cxn ang="0">
                  <a:pos x="131" y="0"/>
                </a:cxn>
                <a:cxn ang="0">
                  <a:pos x="105" y="0"/>
                </a:cxn>
                <a:cxn ang="0">
                  <a:pos x="104" y="26"/>
                </a:cxn>
                <a:cxn ang="0">
                  <a:pos x="94" y="36"/>
                </a:cxn>
                <a:cxn ang="0">
                  <a:pos x="38" y="45"/>
                </a:cxn>
                <a:cxn ang="0">
                  <a:pos x="6" y="75"/>
                </a:cxn>
                <a:cxn ang="0">
                  <a:pos x="0" y="185"/>
                </a:cxn>
                <a:cxn ang="0">
                  <a:pos x="40" y="185"/>
                </a:cxn>
              </a:cxnLst>
              <a:rect l="0" t="0" r="r" b="b"/>
              <a:pathLst>
                <a:path w="265" h="185">
                  <a:moveTo>
                    <a:pt x="40" y="185"/>
                  </a:moveTo>
                  <a:cubicBezTo>
                    <a:pt x="46" y="133"/>
                    <a:pt x="46" y="133"/>
                    <a:pt x="46" y="133"/>
                  </a:cubicBezTo>
                  <a:cubicBezTo>
                    <a:pt x="46" y="132"/>
                    <a:pt x="47" y="131"/>
                    <a:pt x="49" y="131"/>
                  </a:cubicBezTo>
                  <a:cubicBezTo>
                    <a:pt x="50" y="131"/>
                    <a:pt x="51" y="132"/>
                    <a:pt x="51" y="133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4" y="132"/>
                    <a:pt x="215" y="131"/>
                    <a:pt x="217" y="131"/>
                  </a:cubicBezTo>
                  <a:cubicBezTo>
                    <a:pt x="218" y="131"/>
                    <a:pt x="221" y="131"/>
                    <a:pt x="221" y="135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65" y="185"/>
                    <a:pt x="265" y="185"/>
                    <a:pt x="265" y="18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6" y="60"/>
                    <a:pt x="244" y="48"/>
                    <a:pt x="228" y="45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5" y="36"/>
                    <a:pt x="161" y="31"/>
                    <a:pt x="161" y="25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3" y="31"/>
                    <a:pt x="99" y="36"/>
                    <a:pt x="94" y="3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2" y="48"/>
                    <a:pt x="9" y="60"/>
                    <a:pt x="6" y="75"/>
                  </a:cubicBezTo>
                  <a:cubicBezTo>
                    <a:pt x="0" y="185"/>
                    <a:pt x="0" y="185"/>
                    <a:pt x="0" y="185"/>
                  </a:cubicBezTo>
                  <a:lnTo>
                    <a:pt x="40" y="18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7" name="îṧḻïḑe">
              <a:extLst>
                <a:ext uri="{FF2B5EF4-FFF2-40B4-BE49-F238E27FC236}">
                  <a16:creationId xmlns:a16="http://schemas.microsoft.com/office/drawing/2014/main" id="{E574906E-1966-42FF-AB43-BC34F456DE5A}"/>
                </a:ext>
              </a:extLst>
            </p:cNvPr>
            <p:cNvSpPr/>
            <p:nvPr/>
          </p:nvSpPr>
          <p:spPr bwMode="auto">
            <a:xfrm>
              <a:off x="23749000" y="14073188"/>
              <a:ext cx="1312862" cy="2066925"/>
            </a:xfrm>
            <a:custGeom>
              <a:avLst/>
              <a:gdLst/>
              <a:ahLst/>
              <a:cxnLst>
                <a:cxn ang="0">
                  <a:pos x="82" y="159"/>
                </a:cxn>
                <a:cxn ang="0">
                  <a:pos x="101" y="12"/>
                </a:cxn>
                <a:cxn ang="0">
                  <a:pos x="90" y="10"/>
                </a:cxn>
                <a:cxn ang="0">
                  <a:pos x="81" y="0"/>
                </a:cxn>
                <a:cxn ang="0">
                  <a:pos x="51" y="3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12"/>
                </a:cxn>
                <a:cxn ang="0">
                  <a:pos x="26" y="159"/>
                </a:cxn>
                <a:cxn ang="0">
                  <a:pos x="82" y="159"/>
                </a:cxn>
              </a:cxnLst>
              <a:rect l="0" t="0" r="r" b="b"/>
              <a:pathLst>
                <a:path w="101" h="159">
                  <a:moveTo>
                    <a:pt x="82" y="159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5"/>
                    <a:pt x="81" y="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10"/>
                    <a:pt x="1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59"/>
                    <a:pt x="26" y="159"/>
                    <a:pt x="26" y="159"/>
                  </a:cubicBezTo>
                  <a:lnTo>
                    <a:pt x="82" y="159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î$ļíḓe">
              <a:extLst>
                <a:ext uri="{FF2B5EF4-FFF2-40B4-BE49-F238E27FC236}">
                  <a16:creationId xmlns:a16="http://schemas.microsoft.com/office/drawing/2014/main" id="{8D4DFF71-BDD7-4223-9DE5-703C71AB5C19}"/>
                </a:ext>
              </a:extLst>
            </p:cNvPr>
            <p:cNvSpPr/>
            <p:nvPr/>
          </p:nvSpPr>
          <p:spPr bwMode="auto">
            <a:xfrm>
              <a:off x="24034750" y="13736638"/>
              <a:ext cx="741362" cy="336550"/>
            </a:xfrm>
            <a:custGeom>
              <a:avLst/>
              <a:gdLst/>
              <a:ahLst/>
              <a:cxnLst>
                <a:cxn ang="0">
                  <a:pos x="54" y="20"/>
                </a:cxn>
                <a:cxn ang="0">
                  <a:pos x="57" y="16"/>
                </a:cxn>
                <a:cxn ang="0">
                  <a:pos x="56" y="0"/>
                </a:cxn>
                <a:cxn ang="0">
                  <a:pos x="27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20"/>
                </a:cxn>
                <a:cxn ang="0">
                  <a:pos x="19" y="26"/>
                </a:cxn>
                <a:cxn ang="0">
                  <a:pos x="29" y="26"/>
                </a:cxn>
                <a:cxn ang="0">
                  <a:pos x="29" y="26"/>
                </a:cxn>
                <a:cxn ang="0">
                  <a:pos x="39" y="26"/>
                </a:cxn>
                <a:cxn ang="0">
                  <a:pos x="54" y="20"/>
                </a:cxn>
              </a:cxnLst>
              <a:rect l="0" t="0" r="r" b="b"/>
              <a:pathLst>
                <a:path w="57" h="26">
                  <a:moveTo>
                    <a:pt x="54" y="2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4"/>
                    <a:pt x="14" y="26"/>
                    <a:pt x="1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6"/>
                    <a:pt x="50" y="24"/>
                    <a:pt x="54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ŝ1iḍê">
              <a:extLst>
                <a:ext uri="{FF2B5EF4-FFF2-40B4-BE49-F238E27FC236}">
                  <a16:creationId xmlns:a16="http://schemas.microsoft.com/office/drawing/2014/main" id="{E63DE7E0-C60E-4A53-8F91-1217B6809F33}"/>
                </a:ext>
              </a:extLst>
            </p:cNvPr>
            <p:cNvSpPr/>
            <p:nvPr/>
          </p:nvSpPr>
          <p:spPr bwMode="auto">
            <a:xfrm>
              <a:off x="24931688" y="12930188"/>
              <a:ext cx="207962" cy="5334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29"/>
                </a:cxn>
                <a:cxn ang="0">
                  <a:pos x="0" y="37"/>
                </a:cxn>
                <a:cxn ang="0">
                  <a:pos x="3" y="0"/>
                </a:cxn>
              </a:cxnLst>
              <a:rect l="0" t="0" r="r" b="b"/>
              <a:pathLst>
                <a:path w="16" h="41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6" y="6"/>
                    <a:pt x="15" y="14"/>
                  </a:cubicBezTo>
                  <a:cubicBezTo>
                    <a:pt x="14" y="21"/>
                    <a:pt x="13" y="21"/>
                    <a:pt x="12" y="29"/>
                  </a:cubicBezTo>
                  <a:cubicBezTo>
                    <a:pt x="10" y="41"/>
                    <a:pt x="0" y="37"/>
                    <a:pt x="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isḻîḓè">
              <a:extLst>
                <a:ext uri="{FF2B5EF4-FFF2-40B4-BE49-F238E27FC236}">
                  <a16:creationId xmlns:a16="http://schemas.microsoft.com/office/drawing/2014/main" id="{B04394AA-BF6C-4323-A4CD-0D01B6E04946}"/>
                </a:ext>
              </a:extLst>
            </p:cNvPr>
            <p:cNvSpPr/>
            <p:nvPr/>
          </p:nvSpPr>
          <p:spPr bwMode="auto">
            <a:xfrm>
              <a:off x="23683913" y="12930188"/>
              <a:ext cx="207962" cy="533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29"/>
                </a:cxn>
                <a:cxn ang="0">
                  <a:pos x="16" y="37"/>
                </a:cxn>
                <a:cxn ang="0">
                  <a:pos x="14" y="0"/>
                </a:cxn>
              </a:cxnLst>
              <a:rect l="0" t="0" r="r" b="b"/>
              <a:pathLst>
                <a:path w="16" h="41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1"/>
                    <a:pt x="5" y="29"/>
                  </a:cubicBezTo>
                  <a:cubicBezTo>
                    <a:pt x="7" y="41"/>
                    <a:pt x="16" y="37"/>
                    <a:pt x="16" y="3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ïṩḻiḍè">
              <a:extLst>
                <a:ext uri="{FF2B5EF4-FFF2-40B4-BE49-F238E27FC236}">
                  <a16:creationId xmlns:a16="http://schemas.microsoft.com/office/drawing/2014/main" id="{0C1FCEAF-755B-4AE0-B9E3-AE4750348166}"/>
                </a:ext>
              </a:extLst>
            </p:cNvPr>
            <p:cNvSpPr/>
            <p:nvPr/>
          </p:nvSpPr>
          <p:spPr bwMode="auto">
            <a:xfrm>
              <a:off x="23839488" y="12411076"/>
              <a:ext cx="1143000" cy="15589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0" y="1"/>
                </a:cxn>
                <a:cxn ang="0">
                  <a:pos x="0" y="84"/>
                </a:cxn>
                <a:cxn ang="0">
                  <a:pos x="6" y="100"/>
                </a:cxn>
                <a:cxn ang="0">
                  <a:pos x="19" y="114"/>
                </a:cxn>
                <a:cxn ang="0">
                  <a:pos x="34" y="120"/>
                </a:cxn>
                <a:cxn ang="0">
                  <a:pos x="44" y="120"/>
                </a:cxn>
                <a:cxn ang="0">
                  <a:pos x="44" y="120"/>
                </a:cxn>
                <a:cxn ang="0">
                  <a:pos x="54" y="120"/>
                </a:cxn>
                <a:cxn ang="0">
                  <a:pos x="69" y="114"/>
                </a:cxn>
                <a:cxn ang="0">
                  <a:pos x="82" y="99"/>
                </a:cxn>
                <a:cxn ang="0">
                  <a:pos x="88" y="84"/>
                </a:cxn>
                <a:cxn ang="0">
                  <a:pos x="88" y="1"/>
                </a:cxn>
                <a:cxn ang="0">
                  <a:pos x="44" y="0"/>
                </a:cxn>
              </a:cxnLst>
              <a:rect l="0" t="0" r="r" b="b"/>
              <a:pathLst>
                <a:path w="88" h="12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2" y="95"/>
                    <a:pt x="6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3" y="118"/>
                    <a:pt x="29" y="120"/>
                    <a:pt x="3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9" y="120"/>
                    <a:pt x="65" y="118"/>
                    <a:pt x="69" y="114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6" y="95"/>
                    <a:pt x="88" y="90"/>
                    <a:pt x="88" y="84"/>
                  </a:cubicBezTo>
                  <a:cubicBezTo>
                    <a:pt x="88" y="1"/>
                    <a:pt x="88" y="1"/>
                    <a:pt x="88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ṡ1iďé">
              <a:extLst>
                <a:ext uri="{FF2B5EF4-FFF2-40B4-BE49-F238E27FC236}">
                  <a16:creationId xmlns:a16="http://schemas.microsoft.com/office/drawing/2014/main" id="{019357D3-6D59-42F0-A4CA-E39313BB7329}"/>
                </a:ext>
              </a:extLst>
            </p:cNvPr>
            <p:cNvSpPr/>
            <p:nvPr/>
          </p:nvSpPr>
          <p:spPr bwMode="auto">
            <a:xfrm>
              <a:off x="23606125" y="11955463"/>
              <a:ext cx="1546225" cy="1144588"/>
            </a:xfrm>
            <a:custGeom>
              <a:avLst/>
              <a:gdLst/>
              <a:ahLst/>
              <a:cxnLst>
                <a:cxn ang="0">
                  <a:pos x="18" y="87"/>
                </a:cxn>
                <a:cxn ang="0">
                  <a:pos x="18" y="57"/>
                </a:cxn>
                <a:cxn ang="0">
                  <a:pos x="36" y="37"/>
                </a:cxn>
                <a:cxn ang="0">
                  <a:pos x="57" y="37"/>
                </a:cxn>
                <a:cxn ang="0">
                  <a:pos x="63" y="49"/>
                </a:cxn>
                <a:cxn ang="0">
                  <a:pos x="97" y="37"/>
                </a:cxn>
                <a:cxn ang="0">
                  <a:pos x="106" y="45"/>
                </a:cxn>
                <a:cxn ang="0">
                  <a:pos x="106" y="86"/>
                </a:cxn>
                <a:cxn ang="0">
                  <a:pos x="115" y="74"/>
                </a:cxn>
                <a:cxn ang="0">
                  <a:pos x="119" y="16"/>
                </a:cxn>
                <a:cxn ang="0">
                  <a:pos x="106" y="1"/>
                </a:cxn>
                <a:cxn ang="0">
                  <a:pos x="82" y="1"/>
                </a:cxn>
                <a:cxn ang="0">
                  <a:pos x="48" y="1"/>
                </a:cxn>
                <a:cxn ang="0">
                  <a:pos x="5" y="43"/>
                </a:cxn>
                <a:cxn ang="0">
                  <a:pos x="10" y="76"/>
                </a:cxn>
                <a:cxn ang="0">
                  <a:pos x="18" y="87"/>
                </a:cxn>
              </a:cxnLst>
              <a:rect l="0" t="0" r="r" b="b"/>
              <a:pathLst>
                <a:path w="119" h="88">
                  <a:moveTo>
                    <a:pt x="18" y="8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47"/>
                    <a:pt x="25" y="37"/>
                    <a:pt x="3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3" y="39"/>
                    <a:pt x="57" y="51"/>
                    <a:pt x="63" y="49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3" y="35"/>
                    <a:pt x="106" y="40"/>
                    <a:pt x="106" y="45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88"/>
                    <a:pt x="113" y="83"/>
                    <a:pt x="115" y="7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9"/>
                    <a:pt x="117" y="1"/>
                    <a:pt x="106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1" y="0"/>
                    <a:pt x="0" y="14"/>
                    <a:pt x="5" y="43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83"/>
                    <a:pt x="18" y="88"/>
                    <a:pt x="18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sḷïḓe">
              <a:extLst>
                <a:ext uri="{FF2B5EF4-FFF2-40B4-BE49-F238E27FC236}">
                  <a16:creationId xmlns:a16="http://schemas.microsoft.com/office/drawing/2014/main" id="{99573CD0-A7CF-45E4-9455-736F792826CA}"/>
                </a:ext>
              </a:extLst>
            </p:cNvPr>
            <p:cNvSpPr/>
            <p:nvPr/>
          </p:nvSpPr>
          <p:spPr bwMode="auto">
            <a:xfrm>
              <a:off x="23852188" y="13982701"/>
              <a:ext cx="558800" cy="831850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3"/>
                </a:cxn>
                <a:cxn ang="0">
                  <a:pos x="0" y="17"/>
                </a:cxn>
                <a:cxn ang="0">
                  <a:pos x="27" y="61"/>
                </a:cxn>
                <a:cxn ang="0">
                  <a:pos x="31" y="61"/>
                </a:cxn>
                <a:cxn ang="0">
                  <a:pos x="43" y="37"/>
                </a:cxn>
                <a:cxn ang="0">
                  <a:pos x="14" y="3"/>
                </a:cxn>
              </a:cxnLst>
              <a:rect l="0" t="0" r="r" b="b"/>
              <a:pathLst>
                <a:path w="43" h="64">
                  <a:moveTo>
                    <a:pt x="14" y="3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4"/>
                    <a:pt x="30" y="64"/>
                    <a:pt x="31" y="6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ïṥļíďê">
              <a:extLst>
                <a:ext uri="{FF2B5EF4-FFF2-40B4-BE49-F238E27FC236}">
                  <a16:creationId xmlns:a16="http://schemas.microsoft.com/office/drawing/2014/main" id="{E397F5CB-8BC0-4FE4-BB76-1464142ACE3E}"/>
                </a:ext>
              </a:extLst>
            </p:cNvPr>
            <p:cNvSpPr/>
            <p:nvPr/>
          </p:nvSpPr>
          <p:spPr bwMode="auto">
            <a:xfrm>
              <a:off x="24410988" y="13982701"/>
              <a:ext cx="546100" cy="83185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4" y="3"/>
                </a:cxn>
                <a:cxn ang="0">
                  <a:pos x="42" y="17"/>
                </a:cxn>
                <a:cxn ang="0">
                  <a:pos x="16" y="61"/>
                </a:cxn>
                <a:cxn ang="0">
                  <a:pos x="11" y="61"/>
                </a:cxn>
                <a:cxn ang="0">
                  <a:pos x="0" y="37"/>
                </a:cxn>
                <a:cxn ang="0">
                  <a:pos x="29" y="3"/>
                </a:cxn>
              </a:cxnLst>
              <a:rect l="0" t="0" r="r" b="b"/>
              <a:pathLst>
                <a:path w="42" h="64">
                  <a:moveTo>
                    <a:pt x="29" y="3"/>
                  </a:moveTo>
                  <a:cubicBezTo>
                    <a:pt x="31" y="1"/>
                    <a:pt x="32" y="0"/>
                    <a:pt x="34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4"/>
                    <a:pt x="13" y="64"/>
                    <a:pt x="11" y="61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iśľïḋè">
              <a:extLst>
                <a:ext uri="{FF2B5EF4-FFF2-40B4-BE49-F238E27FC236}">
                  <a16:creationId xmlns:a16="http://schemas.microsoft.com/office/drawing/2014/main" id="{3785882E-715A-4A3D-B284-3979D9A6D248}"/>
                </a:ext>
              </a:extLst>
            </p:cNvPr>
            <p:cNvSpPr/>
            <p:nvPr/>
          </p:nvSpPr>
          <p:spPr bwMode="auto">
            <a:xfrm>
              <a:off x="24268113" y="14463713"/>
              <a:ext cx="285750" cy="1676400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1" y="129"/>
                </a:cxn>
                <a:cxn ang="0">
                  <a:pos x="21" y="129"/>
                </a:cxn>
                <a:cxn ang="0">
                  <a:pos x="16" y="36"/>
                </a:cxn>
                <a:cxn ang="0">
                  <a:pos x="17" y="31"/>
                </a:cxn>
                <a:cxn ang="0">
                  <a:pos x="22" y="2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5" y="31"/>
                </a:cxn>
                <a:cxn ang="0">
                  <a:pos x="6" y="37"/>
                </a:cxn>
              </a:cxnLst>
              <a:rect l="0" t="0" r="r" b="b"/>
              <a:pathLst>
                <a:path w="22" h="129">
                  <a:moveTo>
                    <a:pt x="6" y="37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2"/>
                    <a:pt x="17" y="3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3"/>
                    <a:pt x="6" y="35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6" name="îS1îde">
              <a:extLst>
                <a:ext uri="{FF2B5EF4-FFF2-40B4-BE49-F238E27FC236}">
                  <a16:creationId xmlns:a16="http://schemas.microsoft.com/office/drawing/2014/main" id="{9093BFA3-8603-4F87-9C3F-12A0D702E4B6}"/>
                </a:ext>
              </a:extLst>
            </p:cNvPr>
            <p:cNvSpPr/>
            <p:nvPr/>
          </p:nvSpPr>
          <p:spPr bwMode="auto">
            <a:xfrm>
              <a:off x="24476075" y="14243051"/>
              <a:ext cx="1703387" cy="1897063"/>
            </a:xfrm>
            <a:custGeom>
              <a:avLst/>
              <a:gdLst/>
              <a:ahLst/>
              <a:cxnLst>
                <a:cxn ang="0">
                  <a:pos x="81" y="146"/>
                </a:cxn>
                <a:cxn ang="0">
                  <a:pos x="81" y="107"/>
                </a:cxn>
                <a:cxn ang="0">
                  <a:pos x="83" y="108"/>
                </a:cxn>
                <a:cxn ang="0">
                  <a:pos x="85" y="146"/>
                </a:cxn>
                <a:cxn ang="0">
                  <a:pos x="131" y="146"/>
                </a:cxn>
                <a:cxn ang="0">
                  <a:pos x="128" y="42"/>
                </a:cxn>
                <a:cxn ang="0">
                  <a:pos x="96" y="5"/>
                </a:cxn>
                <a:cxn ang="0">
                  <a:pos x="46" y="0"/>
                </a:cxn>
                <a:cxn ang="0">
                  <a:pos x="0" y="134"/>
                </a:cxn>
                <a:cxn ang="0">
                  <a:pos x="0" y="146"/>
                </a:cxn>
                <a:cxn ang="0">
                  <a:pos x="81" y="146"/>
                </a:cxn>
              </a:cxnLst>
              <a:rect l="0" t="0" r="r" b="b"/>
              <a:pathLst>
                <a:path w="131" h="146">
                  <a:moveTo>
                    <a:pt x="81" y="146"/>
                  </a:moveTo>
                  <a:cubicBezTo>
                    <a:pt x="81" y="107"/>
                    <a:pt x="81" y="107"/>
                    <a:pt x="81" y="107"/>
                  </a:cubicBezTo>
                  <a:cubicBezTo>
                    <a:pt x="81" y="106"/>
                    <a:pt x="82" y="107"/>
                    <a:pt x="83" y="10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21"/>
                    <a:pt x="116" y="10"/>
                    <a:pt x="9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81" y="1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iṩḷiḍè">
              <a:extLst>
                <a:ext uri="{FF2B5EF4-FFF2-40B4-BE49-F238E27FC236}">
                  <a16:creationId xmlns:a16="http://schemas.microsoft.com/office/drawing/2014/main" id="{B28AA98C-336E-4D90-8E16-683E1B48EC8B}"/>
                </a:ext>
              </a:extLst>
            </p:cNvPr>
            <p:cNvSpPr/>
            <p:nvPr/>
          </p:nvSpPr>
          <p:spPr bwMode="auto">
            <a:xfrm>
              <a:off x="24476075" y="14190663"/>
              <a:ext cx="701675" cy="17938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1" y="3"/>
                </a:cxn>
                <a:cxn ang="0">
                  <a:pos x="52" y="4"/>
                </a:cxn>
                <a:cxn ang="0">
                  <a:pos x="53" y="5"/>
                </a:cxn>
                <a:cxn ang="0">
                  <a:pos x="54" y="35"/>
                </a:cxn>
                <a:cxn ang="0">
                  <a:pos x="49" y="41"/>
                </a:cxn>
                <a:cxn ang="0">
                  <a:pos x="33" y="41"/>
                </a:cxn>
                <a:cxn ang="0">
                  <a:pos x="47" y="59"/>
                </a:cxn>
                <a:cxn ang="0">
                  <a:pos x="47" y="70"/>
                </a:cxn>
                <a:cxn ang="0">
                  <a:pos x="0" y="138"/>
                </a:cxn>
                <a:cxn ang="0">
                  <a:pos x="37" y="0"/>
                </a:cxn>
              </a:cxnLst>
              <a:rect l="0" t="0" r="r" b="b"/>
              <a:pathLst>
                <a:path w="54" h="138">
                  <a:moveTo>
                    <a:pt x="37" y="0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0"/>
                    <a:pt x="53" y="41"/>
                    <a:pt x="49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4"/>
                    <a:pt x="49" y="66"/>
                    <a:pt x="47" y="7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ṩḻîḋè">
              <a:extLst>
                <a:ext uri="{FF2B5EF4-FFF2-40B4-BE49-F238E27FC236}">
                  <a16:creationId xmlns:a16="http://schemas.microsoft.com/office/drawing/2014/main" id="{E8B28365-17AC-49EF-8703-C8753A162B00}"/>
                </a:ext>
              </a:extLst>
            </p:cNvPr>
            <p:cNvSpPr/>
            <p:nvPr/>
          </p:nvSpPr>
          <p:spPr bwMode="auto">
            <a:xfrm>
              <a:off x="22656800" y="14230351"/>
              <a:ext cx="1689100" cy="1922463"/>
            </a:xfrm>
            <a:custGeom>
              <a:avLst/>
              <a:gdLst/>
              <a:ahLst/>
              <a:cxnLst>
                <a:cxn ang="0">
                  <a:pos x="49" y="109"/>
                </a:cxn>
                <a:cxn ang="0">
                  <a:pos x="51" y="108"/>
                </a:cxn>
                <a:cxn ang="0">
                  <a:pos x="51" y="148"/>
                </a:cxn>
                <a:cxn ang="0">
                  <a:pos x="130" y="148"/>
                </a:cxn>
                <a:cxn ang="0">
                  <a:pos x="130" y="135"/>
                </a:cxn>
                <a:cxn ang="0">
                  <a:pos x="124" y="113"/>
                </a:cxn>
                <a:cxn ang="0">
                  <a:pos x="85" y="0"/>
                </a:cxn>
                <a:cxn ang="0">
                  <a:pos x="35" y="6"/>
                </a:cxn>
                <a:cxn ang="0">
                  <a:pos x="3" y="43"/>
                </a:cxn>
                <a:cxn ang="0">
                  <a:pos x="0" y="147"/>
                </a:cxn>
                <a:cxn ang="0">
                  <a:pos x="46" y="147"/>
                </a:cxn>
                <a:cxn ang="0">
                  <a:pos x="49" y="109"/>
                </a:cxn>
              </a:cxnLst>
              <a:rect l="0" t="0" r="r" b="b"/>
              <a:pathLst>
                <a:path w="130" h="148">
                  <a:moveTo>
                    <a:pt x="49" y="109"/>
                  </a:moveTo>
                  <a:cubicBezTo>
                    <a:pt x="49" y="108"/>
                    <a:pt x="51" y="107"/>
                    <a:pt x="51" y="10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26" y="119"/>
                    <a:pt x="124" y="1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5" y="11"/>
                    <a:pt x="3" y="22"/>
                    <a:pt x="3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6" y="147"/>
                    <a:pt x="46" y="147"/>
                    <a:pt x="46" y="147"/>
                  </a:cubicBezTo>
                  <a:lnTo>
                    <a:pt x="49" y="1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i$lïḑe">
              <a:extLst>
                <a:ext uri="{FF2B5EF4-FFF2-40B4-BE49-F238E27FC236}">
                  <a16:creationId xmlns:a16="http://schemas.microsoft.com/office/drawing/2014/main" id="{5E631E11-977D-4DDE-A0B2-C8F4C92557E0}"/>
                </a:ext>
              </a:extLst>
            </p:cNvPr>
            <p:cNvSpPr/>
            <p:nvPr/>
          </p:nvSpPr>
          <p:spPr bwMode="auto">
            <a:xfrm>
              <a:off x="23644225" y="14203363"/>
              <a:ext cx="701675" cy="17811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0" y="34"/>
                </a:cxn>
                <a:cxn ang="0">
                  <a:pos x="5" y="40"/>
                </a:cxn>
                <a:cxn ang="0">
                  <a:pos x="20" y="40"/>
                </a:cxn>
                <a:cxn ang="0">
                  <a:pos x="6" y="58"/>
                </a:cxn>
                <a:cxn ang="0">
                  <a:pos x="7" y="69"/>
                </a:cxn>
                <a:cxn ang="0">
                  <a:pos x="54" y="137"/>
                </a:cxn>
                <a:cxn ang="0">
                  <a:pos x="17" y="0"/>
                </a:cxn>
              </a:cxnLst>
              <a:rect l="0" t="0" r="r" b="b"/>
              <a:pathLst>
                <a:path w="54" h="137">
                  <a:moveTo>
                    <a:pt x="17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40"/>
                    <a:pt x="5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63"/>
                    <a:pt x="4" y="65"/>
                    <a:pt x="7" y="69"/>
                  </a:cubicBezTo>
                  <a:cubicBezTo>
                    <a:pt x="54" y="137"/>
                    <a:pt x="54" y="137"/>
                    <a:pt x="54" y="1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30F62-995E-45C8-A279-079C313E733D}"/>
              </a:ext>
            </a:extLst>
          </p:cNvPr>
          <p:cNvGrpSpPr/>
          <p:nvPr/>
        </p:nvGrpSpPr>
        <p:grpSpPr>
          <a:xfrm>
            <a:off x="1200490" y="1690579"/>
            <a:ext cx="4489513" cy="3940010"/>
            <a:chOff x="947540" y="1480285"/>
            <a:chExt cx="4489513" cy="3940010"/>
          </a:xfrm>
        </p:grpSpPr>
        <p:sp>
          <p:nvSpPr>
            <p:cNvPr id="100" name="isľiḋè">
              <a:extLst>
                <a:ext uri="{FF2B5EF4-FFF2-40B4-BE49-F238E27FC236}">
                  <a16:creationId xmlns:a16="http://schemas.microsoft.com/office/drawing/2014/main" id="{5ECABCEE-D62F-4BB7-86D4-322FD3A2DCCE}"/>
                </a:ext>
              </a:extLst>
            </p:cNvPr>
            <p:cNvSpPr/>
            <p:nvPr/>
          </p:nvSpPr>
          <p:spPr>
            <a:xfrm>
              <a:off x="947540" y="148028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1" name="iṣ1ídê">
              <a:extLst>
                <a:ext uri="{FF2B5EF4-FFF2-40B4-BE49-F238E27FC236}">
                  <a16:creationId xmlns:a16="http://schemas.microsoft.com/office/drawing/2014/main" id="{0C5DA5E3-875D-4DBA-BDFE-5C12B7FE6C7D}"/>
                </a:ext>
              </a:extLst>
            </p:cNvPr>
            <p:cNvSpPr/>
            <p:nvPr/>
          </p:nvSpPr>
          <p:spPr>
            <a:xfrm>
              <a:off x="1538089" y="148028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成立专门的项目实施小组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îşļide">
              <a:extLst>
                <a:ext uri="{FF2B5EF4-FFF2-40B4-BE49-F238E27FC236}">
                  <a16:creationId xmlns:a16="http://schemas.microsoft.com/office/drawing/2014/main" id="{607EB814-888D-4CC5-848A-D2792A53518B}"/>
                </a:ext>
              </a:extLst>
            </p:cNvPr>
            <p:cNvSpPr/>
            <p:nvPr/>
          </p:nvSpPr>
          <p:spPr>
            <a:xfrm>
              <a:off x="947540" y="2170659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" name="iṣlíďe">
              <a:extLst>
                <a:ext uri="{FF2B5EF4-FFF2-40B4-BE49-F238E27FC236}">
                  <a16:creationId xmlns:a16="http://schemas.microsoft.com/office/drawing/2014/main" id="{EB92E989-9254-4B9E-B3AE-FF7DF88A214F}"/>
                </a:ext>
              </a:extLst>
            </p:cNvPr>
            <p:cNvSpPr/>
            <p:nvPr/>
          </p:nvSpPr>
          <p:spPr>
            <a:xfrm>
              <a:off x="1538089" y="2170659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配置项目管理、系统设计、部署集成、质保培训等人员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ïšḻïḓé">
              <a:extLst>
                <a:ext uri="{FF2B5EF4-FFF2-40B4-BE49-F238E27FC236}">
                  <a16:creationId xmlns:a16="http://schemas.microsoft.com/office/drawing/2014/main" id="{D037E334-E9E4-44C3-8352-4E623FD65E40}"/>
                </a:ext>
              </a:extLst>
            </p:cNvPr>
            <p:cNvSpPr/>
            <p:nvPr/>
          </p:nvSpPr>
          <p:spPr>
            <a:xfrm>
              <a:off x="947540" y="2861033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5" name="íśḻíḋè">
              <a:extLst>
                <a:ext uri="{FF2B5EF4-FFF2-40B4-BE49-F238E27FC236}">
                  <a16:creationId xmlns:a16="http://schemas.microsoft.com/office/drawing/2014/main" id="{94E72EC8-F148-4CA5-BAA3-B3E31C29E38F}"/>
                </a:ext>
              </a:extLst>
            </p:cNvPr>
            <p:cNvSpPr/>
            <p:nvPr/>
          </p:nvSpPr>
          <p:spPr>
            <a:xfrm>
              <a:off x="1538089" y="2861033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依据实施计划、管理制度和质量保证体系开展实施工作</a:t>
              </a:r>
            </a:p>
          </p:txBody>
        </p:sp>
        <p:sp>
          <p:nvSpPr>
            <p:cNvPr id="106" name="îṥlïdè">
              <a:extLst>
                <a:ext uri="{FF2B5EF4-FFF2-40B4-BE49-F238E27FC236}">
                  <a16:creationId xmlns:a16="http://schemas.microsoft.com/office/drawing/2014/main" id="{F2FFDE91-9E80-4192-9A5A-B5FA69C33122}"/>
                </a:ext>
              </a:extLst>
            </p:cNvPr>
            <p:cNvSpPr/>
            <p:nvPr/>
          </p:nvSpPr>
          <p:spPr>
            <a:xfrm>
              <a:off x="947540" y="3551407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" name="ïšľiḓe">
              <a:extLst>
                <a:ext uri="{FF2B5EF4-FFF2-40B4-BE49-F238E27FC236}">
                  <a16:creationId xmlns:a16="http://schemas.microsoft.com/office/drawing/2014/main" id="{DB4F1387-BFFE-4EAC-9A97-10AD31B34279}"/>
                </a:ext>
              </a:extLst>
            </p:cNvPr>
            <p:cNvSpPr/>
            <p:nvPr/>
          </p:nvSpPr>
          <p:spPr>
            <a:xfrm>
              <a:off x="1538089" y="3551407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掌握相关专业知识，具备相关产品集成、应用的经验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îŝľíḍê">
              <a:extLst>
                <a:ext uri="{FF2B5EF4-FFF2-40B4-BE49-F238E27FC236}">
                  <a16:creationId xmlns:a16="http://schemas.microsoft.com/office/drawing/2014/main" id="{CED4DA20-0E67-44F4-BAD7-592B06154E76}"/>
                </a:ext>
              </a:extLst>
            </p:cNvPr>
            <p:cNvSpPr/>
            <p:nvPr/>
          </p:nvSpPr>
          <p:spPr>
            <a:xfrm>
              <a:off x="947540" y="4241781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9" name="iṧliḋè">
              <a:extLst>
                <a:ext uri="{FF2B5EF4-FFF2-40B4-BE49-F238E27FC236}">
                  <a16:creationId xmlns:a16="http://schemas.microsoft.com/office/drawing/2014/main" id="{58A7EC85-9314-4BD4-8037-0A7D6C526598}"/>
                </a:ext>
              </a:extLst>
            </p:cNvPr>
            <p:cNvSpPr/>
            <p:nvPr/>
          </p:nvSpPr>
          <p:spPr>
            <a:xfrm>
              <a:off x="1538089" y="4241781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能够与用户进行良好的沟通，确保工程顺利实施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îsḻíḓé">
              <a:extLst>
                <a:ext uri="{FF2B5EF4-FFF2-40B4-BE49-F238E27FC236}">
                  <a16:creationId xmlns:a16="http://schemas.microsoft.com/office/drawing/2014/main" id="{81B4F5D7-7360-4A84-B935-0C58B94162B9}"/>
                </a:ext>
              </a:extLst>
            </p:cNvPr>
            <p:cNvSpPr/>
            <p:nvPr/>
          </p:nvSpPr>
          <p:spPr>
            <a:xfrm>
              <a:off x="947540" y="493215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iṩḷíḑè">
              <a:extLst>
                <a:ext uri="{FF2B5EF4-FFF2-40B4-BE49-F238E27FC236}">
                  <a16:creationId xmlns:a16="http://schemas.microsoft.com/office/drawing/2014/main" id="{49FB566F-365C-4B90-AA62-194D0CA6382A}"/>
                </a:ext>
              </a:extLst>
            </p:cNvPr>
            <p:cNvSpPr/>
            <p:nvPr/>
          </p:nvSpPr>
          <p:spPr>
            <a:xfrm>
              <a:off x="1538089" y="493215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有强烈的服务意识和高度的责任感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37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68F64B-C50D-4198-BC79-9E8634ED44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9" y="0"/>
            <a:ext cx="11504721" cy="6868160"/>
            <a:chOff x="687279" y="0"/>
            <a:chExt cx="11504721" cy="6868160"/>
          </a:xfrm>
        </p:grpSpPr>
        <p:grpSp>
          <p:nvGrpSpPr>
            <p:cNvPr id="31" name="îṡľîḓe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8865F224-1C74-4922-907E-99E9BEA2D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9602" y="0"/>
              <a:ext cx="7172398" cy="6868160"/>
              <a:chOff x="5019602" y="0"/>
              <a:chExt cx="7172398" cy="6868160"/>
            </a:xfrm>
          </p:grpSpPr>
          <p:sp>
            <p:nvSpPr>
              <p:cNvPr id="34" name="îśḷïḓè">
                <a:extLst>
                  <a:ext uri="{FF2B5EF4-FFF2-40B4-BE49-F238E27FC236}">
                    <a16:creationId xmlns:a16="http://schemas.microsoft.com/office/drawing/2014/main" id="{68068503-A12C-4EAD-B3C1-C405C2DFF2CE}"/>
                  </a:ext>
                </a:extLst>
              </p:cNvPr>
              <p:cNvSpPr/>
              <p:nvPr/>
            </p:nvSpPr>
            <p:spPr>
              <a:xfrm flipH="1">
                <a:off x="5236202" y="0"/>
                <a:ext cx="6955798" cy="6868160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854837"/>
                  <a:gd name="connsiteY0" fmla="*/ 0 h 6858000"/>
                  <a:gd name="connsiteX1" fmla="*/ 5389094 w 7854837"/>
                  <a:gd name="connsiteY1" fmla="*/ 0 h 6858000"/>
                  <a:gd name="connsiteX2" fmla="*/ 7854837 w 7854837"/>
                  <a:gd name="connsiteY2" fmla="*/ 6837680 h 6858000"/>
                  <a:gd name="connsiteX3" fmla="*/ 0 w 7854837"/>
                  <a:gd name="connsiteY3" fmla="*/ 6858000 h 6858000"/>
                  <a:gd name="connsiteX4" fmla="*/ 0 w 7854837"/>
                  <a:gd name="connsiteY4" fmla="*/ 0 h 6858000"/>
                  <a:gd name="connsiteX0" fmla="*/ 0 w 7912625"/>
                  <a:gd name="connsiteY0" fmla="*/ 0 h 6868160"/>
                  <a:gd name="connsiteX1" fmla="*/ 5389094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  <a:gd name="connsiteX0" fmla="*/ 0 w 7912625"/>
                  <a:gd name="connsiteY0" fmla="*/ 0 h 6868160"/>
                  <a:gd name="connsiteX1" fmla="*/ 5323259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2625" h="6868160">
                    <a:moveTo>
                      <a:pt x="0" y="0"/>
                    </a:moveTo>
                    <a:lnTo>
                      <a:pt x="5323259" y="0"/>
                    </a:lnTo>
                    <a:lnTo>
                      <a:pt x="7912625" y="686816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041" r="-2395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ï$lïdê">
                <a:extLst>
                  <a:ext uri="{FF2B5EF4-FFF2-40B4-BE49-F238E27FC236}">
                    <a16:creationId xmlns:a16="http://schemas.microsoft.com/office/drawing/2014/main" id="{705DF1B9-EAFA-4306-8D15-6EC0F4DA34ED}"/>
                  </a:ext>
                </a:extLst>
              </p:cNvPr>
              <p:cNvSpPr/>
              <p:nvPr/>
            </p:nvSpPr>
            <p:spPr>
              <a:xfrm flipH="1">
                <a:off x="5019602" y="2636912"/>
                <a:ext cx="7172396" cy="2420888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103594"/>
                  <a:gd name="connsiteY0" fmla="*/ 0 h 6858000"/>
                  <a:gd name="connsiteX1" fmla="*/ 6309746 w 7103594"/>
                  <a:gd name="connsiteY1" fmla="*/ 115985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4" fmla="*/ 0 w 7103594"/>
                  <a:gd name="connsiteY4" fmla="*/ 0 h 6858000"/>
                  <a:gd name="connsiteX0" fmla="*/ 0 w 7178749"/>
                  <a:gd name="connsiteY0" fmla="*/ 0 h 6858000"/>
                  <a:gd name="connsiteX1" fmla="*/ 6309746 w 7178749"/>
                  <a:gd name="connsiteY1" fmla="*/ 115985 h 6858000"/>
                  <a:gd name="connsiteX2" fmla="*/ 7178749 w 7178749"/>
                  <a:gd name="connsiteY2" fmla="*/ 6858000 h 6858000"/>
                  <a:gd name="connsiteX3" fmla="*/ 0 w 7178749"/>
                  <a:gd name="connsiteY3" fmla="*/ 6858000 h 6858000"/>
                  <a:gd name="connsiteX4" fmla="*/ 0 w 7178749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8749" h="6858000">
                    <a:moveTo>
                      <a:pt x="0" y="0"/>
                    </a:moveTo>
                    <a:lnTo>
                      <a:pt x="6309746" y="115985"/>
                    </a:lnTo>
                    <a:lnTo>
                      <a:pt x="7178749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36" name="ïṣľiḓe">
                <a:extLst>
                  <a:ext uri="{FF2B5EF4-FFF2-40B4-BE49-F238E27FC236}">
                    <a16:creationId xmlns:a16="http://schemas.microsoft.com/office/drawing/2014/main" id="{D6EB0C09-6A09-4246-897C-D88D79BC6AA1}"/>
                  </a:ext>
                </a:extLst>
              </p:cNvPr>
              <p:cNvGrpSpPr/>
              <p:nvPr/>
            </p:nvGrpSpPr>
            <p:grpSpPr>
              <a:xfrm>
                <a:off x="6766560" y="3258853"/>
                <a:ext cx="4411613" cy="1036231"/>
                <a:chOff x="275534" y="1161309"/>
                <a:chExt cx="4411613" cy="1036231"/>
              </a:xfrm>
            </p:grpSpPr>
            <p:sp>
              <p:nvSpPr>
                <p:cNvPr id="37" name="íslîḓê">
                  <a:extLst>
                    <a:ext uri="{FF2B5EF4-FFF2-40B4-BE49-F238E27FC236}">
                      <a16:creationId xmlns:a16="http://schemas.microsoft.com/office/drawing/2014/main" id="{9E80242B-8A40-4E7F-B785-43C5127EE237}"/>
                    </a:ext>
                  </a:extLst>
                </p:cNvPr>
                <p:cNvSpPr/>
                <p:nvPr/>
              </p:nvSpPr>
              <p:spPr bwMode="auto">
                <a:xfrm>
                  <a:off x="275534" y="1331456"/>
                  <a:ext cx="2690949" cy="864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bg1"/>
                      </a:solidFill>
                    </a:rPr>
                    <a:t>从系统的安装、调试、数据准备、业务流程、操作方法等一系列的培训</a:t>
                  </a:r>
                </a:p>
              </p:txBody>
            </p:sp>
            <p:sp>
              <p:nvSpPr>
                <p:cNvPr id="38" name="îśḻidê">
                  <a:extLst>
                    <a:ext uri="{FF2B5EF4-FFF2-40B4-BE49-F238E27FC236}">
                      <a16:creationId xmlns:a16="http://schemas.microsoft.com/office/drawing/2014/main" id="{ACEAA7DB-67B5-47CE-A053-55933033D240}"/>
                    </a:ext>
                  </a:extLst>
                </p:cNvPr>
                <p:cNvSpPr/>
                <p:nvPr/>
              </p:nvSpPr>
              <p:spPr bwMode="auto">
                <a:xfrm>
                  <a:off x="3558344" y="1161309"/>
                  <a:ext cx="1128803" cy="1036231"/>
                </a:xfrm>
                <a:custGeom>
                  <a:avLst/>
                  <a:gdLst>
                    <a:gd name="connsiteX0" fmla="*/ 356894 w 603732"/>
                    <a:gd name="connsiteY0" fmla="*/ 209509 h 554221"/>
                    <a:gd name="connsiteX1" fmla="*/ 387943 w 603732"/>
                    <a:gd name="connsiteY1" fmla="*/ 209509 h 554221"/>
                    <a:gd name="connsiteX2" fmla="*/ 387943 w 603732"/>
                    <a:gd name="connsiteY2" fmla="*/ 261727 h 554221"/>
                    <a:gd name="connsiteX3" fmla="*/ 356894 w 603732"/>
                    <a:gd name="connsiteY3" fmla="*/ 261727 h 554221"/>
                    <a:gd name="connsiteX4" fmla="*/ 418286 w 603732"/>
                    <a:gd name="connsiteY4" fmla="*/ 169922 h 554221"/>
                    <a:gd name="connsiteX5" fmla="*/ 449264 w 603732"/>
                    <a:gd name="connsiteY5" fmla="*/ 169922 h 554221"/>
                    <a:gd name="connsiteX6" fmla="*/ 449264 w 603732"/>
                    <a:gd name="connsiteY6" fmla="*/ 222140 h 554221"/>
                    <a:gd name="connsiteX7" fmla="*/ 418286 w 603732"/>
                    <a:gd name="connsiteY7" fmla="*/ 222140 h 554221"/>
                    <a:gd name="connsiteX8" fmla="*/ 517218 w 603732"/>
                    <a:gd name="connsiteY8" fmla="*/ 154821 h 554221"/>
                    <a:gd name="connsiteX9" fmla="*/ 508386 w 603732"/>
                    <a:gd name="connsiteY9" fmla="*/ 182851 h 554221"/>
                    <a:gd name="connsiteX10" fmla="*/ 501139 w 603732"/>
                    <a:gd name="connsiteY10" fmla="*/ 175391 h 554221"/>
                    <a:gd name="connsiteX11" fmla="*/ 471247 w 603732"/>
                    <a:gd name="connsiteY11" fmla="*/ 199352 h 554221"/>
                    <a:gd name="connsiteX12" fmla="*/ 471247 w 603732"/>
                    <a:gd name="connsiteY12" fmla="*/ 235293 h 554221"/>
                    <a:gd name="connsiteX13" fmla="*/ 467397 w 603732"/>
                    <a:gd name="connsiteY13" fmla="*/ 239136 h 554221"/>
                    <a:gd name="connsiteX14" fmla="*/ 409875 w 603732"/>
                    <a:gd name="connsiteY14" fmla="*/ 239136 h 554221"/>
                    <a:gd name="connsiteX15" fmla="*/ 409875 w 603732"/>
                    <a:gd name="connsiteY15" fmla="*/ 273268 h 554221"/>
                    <a:gd name="connsiteX16" fmla="*/ 406026 w 603732"/>
                    <a:gd name="connsiteY16" fmla="*/ 277111 h 554221"/>
                    <a:gd name="connsiteX17" fmla="*/ 344655 w 603732"/>
                    <a:gd name="connsiteY17" fmla="*/ 277111 h 554221"/>
                    <a:gd name="connsiteX18" fmla="*/ 340805 w 603732"/>
                    <a:gd name="connsiteY18" fmla="*/ 273268 h 554221"/>
                    <a:gd name="connsiteX19" fmla="*/ 344655 w 603732"/>
                    <a:gd name="connsiteY19" fmla="*/ 269652 h 554221"/>
                    <a:gd name="connsiteX20" fmla="*/ 402176 w 603732"/>
                    <a:gd name="connsiteY20" fmla="*/ 269652 h 554221"/>
                    <a:gd name="connsiteX21" fmla="*/ 402176 w 603732"/>
                    <a:gd name="connsiteY21" fmla="*/ 235293 h 554221"/>
                    <a:gd name="connsiteX22" fmla="*/ 406026 w 603732"/>
                    <a:gd name="connsiteY22" fmla="*/ 231676 h 554221"/>
                    <a:gd name="connsiteX23" fmla="*/ 463547 w 603732"/>
                    <a:gd name="connsiteY23" fmla="*/ 231676 h 554221"/>
                    <a:gd name="connsiteX24" fmla="*/ 463547 w 603732"/>
                    <a:gd name="connsiteY24" fmla="*/ 197543 h 554221"/>
                    <a:gd name="connsiteX25" fmla="*/ 465132 w 603732"/>
                    <a:gd name="connsiteY25" fmla="*/ 194605 h 554221"/>
                    <a:gd name="connsiteX26" fmla="*/ 495704 w 603732"/>
                    <a:gd name="connsiteY26" fmla="*/ 169966 h 554221"/>
                    <a:gd name="connsiteX27" fmla="*/ 489137 w 603732"/>
                    <a:gd name="connsiteY27" fmla="*/ 163637 h 554221"/>
                    <a:gd name="connsiteX28" fmla="*/ 282410 w 603732"/>
                    <a:gd name="connsiteY28" fmla="*/ 83857 h 554221"/>
                    <a:gd name="connsiteX29" fmla="*/ 265427 w 603732"/>
                    <a:gd name="connsiteY29" fmla="*/ 100809 h 554221"/>
                    <a:gd name="connsiteX30" fmla="*/ 265427 w 603732"/>
                    <a:gd name="connsiteY30" fmla="*/ 150761 h 554221"/>
                    <a:gd name="connsiteX31" fmla="*/ 332454 w 603732"/>
                    <a:gd name="connsiteY31" fmla="*/ 173138 h 554221"/>
                    <a:gd name="connsiteX32" fmla="*/ 345361 w 603732"/>
                    <a:gd name="connsiteY32" fmla="*/ 186474 h 554221"/>
                    <a:gd name="connsiteX33" fmla="*/ 469905 w 603732"/>
                    <a:gd name="connsiteY33" fmla="*/ 128836 h 554221"/>
                    <a:gd name="connsiteX34" fmla="*/ 475566 w 603732"/>
                    <a:gd name="connsiteY34" fmla="*/ 130871 h 554221"/>
                    <a:gd name="connsiteX35" fmla="*/ 473528 w 603732"/>
                    <a:gd name="connsiteY35" fmla="*/ 136521 h 554221"/>
                    <a:gd name="connsiteX36" fmla="*/ 346267 w 603732"/>
                    <a:gd name="connsiteY36" fmla="*/ 195289 h 554221"/>
                    <a:gd name="connsiteX37" fmla="*/ 345814 w 603732"/>
                    <a:gd name="connsiteY37" fmla="*/ 199809 h 554221"/>
                    <a:gd name="connsiteX38" fmla="*/ 325661 w 603732"/>
                    <a:gd name="connsiteY38" fmla="*/ 214275 h 554221"/>
                    <a:gd name="connsiteX39" fmla="*/ 319094 w 603732"/>
                    <a:gd name="connsiteY39" fmla="*/ 213145 h 554221"/>
                    <a:gd name="connsiteX40" fmla="*/ 265427 w 603732"/>
                    <a:gd name="connsiteY40" fmla="*/ 195289 h 554221"/>
                    <a:gd name="connsiteX41" fmla="*/ 265427 w 603732"/>
                    <a:gd name="connsiteY41" fmla="*/ 303330 h 554221"/>
                    <a:gd name="connsiteX42" fmla="*/ 282410 w 603732"/>
                    <a:gd name="connsiteY42" fmla="*/ 320282 h 554221"/>
                    <a:gd name="connsiteX43" fmla="*/ 569992 w 603732"/>
                    <a:gd name="connsiteY43" fmla="*/ 320282 h 554221"/>
                    <a:gd name="connsiteX44" fmla="*/ 586975 w 603732"/>
                    <a:gd name="connsiteY44" fmla="*/ 303330 h 554221"/>
                    <a:gd name="connsiteX45" fmla="*/ 586975 w 603732"/>
                    <a:gd name="connsiteY45" fmla="*/ 100809 h 554221"/>
                    <a:gd name="connsiteX46" fmla="*/ 569992 w 603732"/>
                    <a:gd name="connsiteY46" fmla="*/ 83857 h 554221"/>
                    <a:gd name="connsiteX47" fmla="*/ 426201 w 603732"/>
                    <a:gd name="connsiteY47" fmla="*/ 28932 h 554221"/>
                    <a:gd name="connsiteX48" fmla="*/ 438882 w 603732"/>
                    <a:gd name="connsiteY48" fmla="*/ 41590 h 554221"/>
                    <a:gd name="connsiteX49" fmla="*/ 438882 w 603732"/>
                    <a:gd name="connsiteY49" fmla="*/ 66905 h 554221"/>
                    <a:gd name="connsiteX50" fmla="*/ 569992 w 603732"/>
                    <a:gd name="connsiteY50" fmla="*/ 66905 h 554221"/>
                    <a:gd name="connsiteX51" fmla="*/ 603732 w 603732"/>
                    <a:gd name="connsiteY51" fmla="*/ 100809 h 554221"/>
                    <a:gd name="connsiteX52" fmla="*/ 603732 w 603732"/>
                    <a:gd name="connsiteY52" fmla="*/ 303330 h 554221"/>
                    <a:gd name="connsiteX53" fmla="*/ 569992 w 603732"/>
                    <a:gd name="connsiteY53" fmla="*/ 337008 h 554221"/>
                    <a:gd name="connsiteX54" fmla="*/ 508400 w 603732"/>
                    <a:gd name="connsiteY54" fmla="*/ 337008 h 554221"/>
                    <a:gd name="connsiteX55" fmla="*/ 562293 w 603732"/>
                    <a:gd name="connsiteY55" fmla="*/ 538399 h 554221"/>
                    <a:gd name="connsiteX56" fmla="*/ 553462 w 603732"/>
                    <a:gd name="connsiteY56" fmla="*/ 553995 h 554221"/>
                    <a:gd name="connsiteX57" fmla="*/ 550065 w 603732"/>
                    <a:gd name="connsiteY57" fmla="*/ 554221 h 554221"/>
                    <a:gd name="connsiteX58" fmla="*/ 537837 w 603732"/>
                    <a:gd name="connsiteY58" fmla="*/ 544954 h 554221"/>
                    <a:gd name="connsiteX59" fmla="*/ 482133 w 603732"/>
                    <a:gd name="connsiteY59" fmla="*/ 337008 h 554221"/>
                    <a:gd name="connsiteX60" fmla="*/ 438882 w 603732"/>
                    <a:gd name="connsiteY60" fmla="*/ 337008 h 554221"/>
                    <a:gd name="connsiteX61" fmla="*/ 438882 w 603732"/>
                    <a:gd name="connsiteY61" fmla="*/ 484378 h 554221"/>
                    <a:gd name="connsiteX62" fmla="*/ 426201 w 603732"/>
                    <a:gd name="connsiteY62" fmla="*/ 497036 h 554221"/>
                    <a:gd name="connsiteX63" fmla="*/ 413520 w 603732"/>
                    <a:gd name="connsiteY63" fmla="*/ 484378 h 554221"/>
                    <a:gd name="connsiteX64" fmla="*/ 413520 w 603732"/>
                    <a:gd name="connsiteY64" fmla="*/ 337008 h 554221"/>
                    <a:gd name="connsiteX65" fmla="*/ 370270 w 603732"/>
                    <a:gd name="connsiteY65" fmla="*/ 337008 h 554221"/>
                    <a:gd name="connsiteX66" fmla="*/ 314339 w 603732"/>
                    <a:gd name="connsiteY66" fmla="*/ 544954 h 554221"/>
                    <a:gd name="connsiteX67" fmla="*/ 302111 w 603732"/>
                    <a:gd name="connsiteY67" fmla="*/ 554221 h 554221"/>
                    <a:gd name="connsiteX68" fmla="*/ 298941 w 603732"/>
                    <a:gd name="connsiteY68" fmla="*/ 553995 h 554221"/>
                    <a:gd name="connsiteX69" fmla="*/ 289883 w 603732"/>
                    <a:gd name="connsiteY69" fmla="*/ 538399 h 554221"/>
                    <a:gd name="connsiteX70" fmla="*/ 344003 w 603732"/>
                    <a:gd name="connsiteY70" fmla="*/ 337008 h 554221"/>
                    <a:gd name="connsiteX71" fmla="*/ 282410 w 603732"/>
                    <a:gd name="connsiteY71" fmla="*/ 337008 h 554221"/>
                    <a:gd name="connsiteX72" fmla="*/ 248444 w 603732"/>
                    <a:gd name="connsiteY72" fmla="*/ 303330 h 554221"/>
                    <a:gd name="connsiteX73" fmla="*/ 248444 w 603732"/>
                    <a:gd name="connsiteY73" fmla="*/ 189638 h 554221"/>
                    <a:gd name="connsiteX74" fmla="*/ 217421 w 603732"/>
                    <a:gd name="connsiteY74" fmla="*/ 179241 h 554221"/>
                    <a:gd name="connsiteX75" fmla="*/ 217195 w 603732"/>
                    <a:gd name="connsiteY75" fmla="*/ 179241 h 554221"/>
                    <a:gd name="connsiteX76" fmla="*/ 216969 w 603732"/>
                    <a:gd name="connsiteY76" fmla="*/ 179241 h 554221"/>
                    <a:gd name="connsiteX77" fmla="*/ 198853 w 603732"/>
                    <a:gd name="connsiteY77" fmla="*/ 173590 h 554221"/>
                    <a:gd name="connsiteX78" fmla="*/ 198853 w 603732"/>
                    <a:gd name="connsiteY78" fmla="*/ 317570 h 554221"/>
                    <a:gd name="connsiteX79" fmla="*/ 215610 w 603732"/>
                    <a:gd name="connsiteY79" fmla="*/ 526420 h 554221"/>
                    <a:gd name="connsiteX80" fmla="*/ 192286 w 603732"/>
                    <a:gd name="connsiteY80" fmla="*/ 553769 h 554221"/>
                    <a:gd name="connsiteX81" fmla="*/ 190248 w 603732"/>
                    <a:gd name="connsiteY81" fmla="*/ 553769 h 554221"/>
                    <a:gd name="connsiteX82" fmla="*/ 165113 w 603732"/>
                    <a:gd name="connsiteY82" fmla="*/ 530488 h 554221"/>
                    <a:gd name="connsiteX83" fmla="*/ 149942 w 603732"/>
                    <a:gd name="connsiteY83" fmla="*/ 341755 h 554221"/>
                    <a:gd name="connsiteX84" fmla="*/ 139525 w 603732"/>
                    <a:gd name="connsiteY84" fmla="*/ 344015 h 554221"/>
                    <a:gd name="connsiteX85" fmla="*/ 129335 w 603732"/>
                    <a:gd name="connsiteY85" fmla="*/ 341755 h 554221"/>
                    <a:gd name="connsiteX86" fmla="*/ 114164 w 603732"/>
                    <a:gd name="connsiteY86" fmla="*/ 530488 h 554221"/>
                    <a:gd name="connsiteX87" fmla="*/ 88802 w 603732"/>
                    <a:gd name="connsiteY87" fmla="*/ 553769 h 554221"/>
                    <a:gd name="connsiteX88" fmla="*/ 86764 w 603732"/>
                    <a:gd name="connsiteY88" fmla="*/ 553769 h 554221"/>
                    <a:gd name="connsiteX89" fmla="*/ 63667 w 603732"/>
                    <a:gd name="connsiteY89" fmla="*/ 526420 h 554221"/>
                    <a:gd name="connsiteX90" fmla="*/ 80424 w 603732"/>
                    <a:gd name="connsiteY90" fmla="*/ 317570 h 554221"/>
                    <a:gd name="connsiteX91" fmla="*/ 80424 w 603732"/>
                    <a:gd name="connsiteY91" fmla="*/ 173590 h 554221"/>
                    <a:gd name="connsiteX92" fmla="*/ 73178 w 603732"/>
                    <a:gd name="connsiteY92" fmla="*/ 175624 h 554221"/>
                    <a:gd name="connsiteX93" fmla="*/ 41929 w 603732"/>
                    <a:gd name="connsiteY93" fmla="*/ 315988 h 554221"/>
                    <a:gd name="connsiteX94" fmla="*/ 21096 w 603732"/>
                    <a:gd name="connsiteY94" fmla="*/ 332488 h 554221"/>
                    <a:gd name="connsiteX95" fmla="*/ 16567 w 603732"/>
                    <a:gd name="connsiteY95" fmla="*/ 331810 h 554221"/>
                    <a:gd name="connsiteX96" fmla="*/ 490 w 603732"/>
                    <a:gd name="connsiteY96" fmla="*/ 306720 h 554221"/>
                    <a:gd name="connsiteX97" fmla="*/ 34456 w 603732"/>
                    <a:gd name="connsiteY97" fmla="*/ 154830 h 554221"/>
                    <a:gd name="connsiteX98" fmla="*/ 35362 w 603732"/>
                    <a:gd name="connsiteY98" fmla="*/ 152569 h 554221"/>
                    <a:gd name="connsiteX99" fmla="*/ 36947 w 603732"/>
                    <a:gd name="connsiteY99" fmla="*/ 148727 h 554221"/>
                    <a:gd name="connsiteX100" fmla="*/ 39438 w 603732"/>
                    <a:gd name="connsiteY100" fmla="*/ 145562 h 554221"/>
                    <a:gd name="connsiteX101" fmla="*/ 42155 w 603732"/>
                    <a:gd name="connsiteY101" fmla="*/ 142850 h 554221"/>
                    <a:gd name="connsiteX102" fmla="*/ 46005 w 603732"/>
                    <a:gd name="connsiteY102" fmla="*/ 140590 h 554221"/>
                    <a:gd name="connsiteX103" fmla="*/ 47816 w 603732"/>
                    <a:gd name="connsiteY103" fmla="*/ 139460 h 554221"/>
                    <a:gd name="connsiteX104" fmla="*/ 131826 w 603732"/>
                    <a:gd name="connsiteY104" fmla="*/ 121603 h 554221"/>
                    <a:gd name="connsiteX105" fmla="*/ 136808 w 603732"/>
                    <a:gd name="connsiteY105" fmla="*/ 131549 h 554221"/>
                    <a:gd name="connsiteX106" fmla="*/ 137034 w 603732"/>
                    <a:gd name="connsiteY106" fmla="*/ 131549 h 554221"/>
                    <a:gd name="connsiteX107" fmla="*/ 122769 w 603732"/>
                    <a:gd name="connsiteY107" fmla="*/ 242302 h 554221"/>
                    <a:gd name="connsiteX108" fmla="*/ 139752 w 603732"/>
                    <a:gd name="connsiteY108" fmla="*/ 271912 h 554221"/>
                    <a:gd name="connsiteX109" fmla="*/ 156508 w 603732"/>
                    <a:gd name="connsiteY109" fmla="*/ 242302 h 554221"/>
                    <a:gd name="connsiteX110" fmla="*/ 142243 w 603732"/>
                    <a:gd name="connsiteY110" fmla="*/ 131549 h 554221"/>
                    <a:gd name="connsiteX111" fmla="*/ 142469 w 603732"/>
                    <a:gd name="connsiteY111" fmla="*/ 131549 h 554221"/>
                    <a:gd name="connsiteX112" fmla="*/ 147451 w 603732"/>
                    <a:gd name="connsiteY112" fmla="*/ 121603 h 554221"/>
                    <a:gd name="connsiteX113" fmla="*/ 231008 w 603732"/>
                    <a:gd name="connsiteY113" fmla="*/ 139234 h 554221"/>
                    <a:gd name="connsiteX114" fmla="*/ 248670 w 603732"/>
                    <a:gd name="connsiteY114" fmla="*/ 145110 h 554221"/>
                    <a:gd name="connsiteX115" fmla="*/ 248670 w 603732"/>
                    <a:gd name="connsiteY115" fmla="*/ 100809 h 554221"/>
                    <a:gd name="connsiteX116" fmla="*/ 282410 w 603732"/>
                    <a:gd name="connsiteY116" fmla="*/ 66905 h 554221"/>
                    <a:gd name="connsiteX117" fmla="*/ 413520 w 603732"/>
                    <a:gd name="connsiteY117" fmla="*/ 66905 h 554221"/>
                    <a:gd name="connsiteX118" fmla="*/ 413520 w 603732"/>
                    <a:gd name="connsiteY118" fmla="*/ 41590 h 554221"/>
                    <a:gd name="connsiteX119" fmla="*/ 426201 w 603732"/>
                    <a:gd name="connsiteY119" fmla="*/ 28932 h 554221"/>
                    <a:gd name="connsiteX120" fmla="*/ 139624 w 603732"/>
                    <a:gd name="connsiteY120" fmla="*/ 0 h 554221"/>
                    <a:gd name="connsiteX121" fmla="*/ 193183 w 603732"/>
                    <a:gd name="connsiteY121" fmla="*/ 58534 h 554221"/>
                    <a:gd name="connsiteX122" fmla="*/ 139624 w 603732"/>
                    <a:gd name="connsiteY122" fmla="*/ 117068 h 554221"/>
                    <a:gd name="connsiteX123" fmla="*/ 86065 w 603732"/>
                    <a:gd name="connsiteY123" fmla="*/ 58534 h 554221"/>
                    <a:gd name="connsiteX124" fmla="*/ 139624 w 603732"/>
                    <a:gd name="connsiteY124" fmla="*/ 0 h 554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3732" h="554221">
                      <a:moveTo>
                        <a:pt x="356894" y="209509"/>
                      </a:moveTo>
                      <a:lnTo>
                        <a:pt x="387943" y="209509"/>
                      </a:lnTo>
                      <a:lnTo>
                        <a:pt x="387943" y="261727"/>
                      </a:lnTo>
                      <a:lnTo>
                        <a:pt x="356894" y="261727"/>
                      </a:lnTo>
                      <a:close/>
                      <a:moveTo>
                        <a:pt x="418286" y="169922"/>
                      </a:moveTo>
                      <a:lnTo>
                        <a:pt x="449264" y="169922"/>
                      </a:lnTo>
                      <a:lnTo>
                        <a:pt x="449264" y="222140"/>
                      </a:lnTo>
                      <a:lnTo>
                        <a:pt x="418286" y="222140"/>
                      </a:lnTo>
                      <a:close/>
                      <a:moveTo>
                        <a:pt x="517218" y="154821"/>
                      </a:moveTo>
                      <a:lnTo>
                        <a:pt x="508386" y="182851"/>
                      </a:lnTo>
                      <a:lnTo>
                        <a:pt x="501139" y="175391"/>
                      </a:lnTo>
                      <a:lnTo>
                        <a:pt x="471247" y="199352"/>
                      </a:lnTo>
                      <a:lnTo>
                        <a:pt x="471247" y="235293"/>
                      </a:lnTo>
                      <a:cubicBezTo>
                        <a:pt x="471247" y="237553"/>
                        <a:pt x="469435" y="239136"/>
                        <a:pt x="467397" y="239136"/>
                      </a:cubicBezTo>
                      <a:lnTo>
                        <a:pt x="409875" y="239136"/>
                      </a:lnTo>
                      <a:lnTo>
                        <a:pt x="409875" y="273268"/>
                      </a:lnTo>
                      <a:cubicBezTo>
                        <a:pt x="409875" y="275529"/>
                        <a:pt x="408064" y="277111"/>
                        <a:pt x="406026" y="277111"/>
                      </a:cubicBezTo>
                      <a:lnTo>
                        <a:pt x="344655" y="277111"/>
                      </a:lnTo>
                      <a:cubicBezTo>
                        <a:pt x="342617" y="277111"/>
                        <a:pt x="340805" y="275529"/>
                        <a:pt x="340805" y="273268"/>
                      </a:cubicBezTo>
                      <a:cubicBezTo>
                        <a:pt x="340805" y="271234"/>
                        <a:pt x="342617" y="269652"/>
                        <a:pt x="344655" y="269652"/>
                      </a:cubicBezTo>
                      <a:lnTo>
                        <a:pt x="402176" y="269652"/>
                      </a:lnTo>
                      <a:lnTo>
                        <a:pt x="402176" y="235293"/>
                      </a:lnTo>
                      <a:cubicBezTo>
                        <a:pt x="402176" y="233258"/>
                        <a:pt x="403987" y="231676"/>
                        <a:pt x="406026" y="231676"/>
                      </a:cubicBezTo>
                      <a:lnTo>
                        <a:pt x="463547" y="231676"/>
                      </a:lnTo>
                      <a:lnTo>
                        <a:pt x="463547" y="197543"/>
                      </a:lnTo>
                      <a:cubicBezTo>
                        <a:pt x="463547" y="196413"/>
                        <a:pt x="464226" y="195283"/>
                        <a:pt x="465132" y="194605"/>
                      </a:cubicBezTo>
                      <a:lnTo>
                        <a:pt x="495704" y="169966"/>
                      </a:lnTo>
                      <a:lnTo>
                        <a:pt x="489137" y="163637"/>
                      </a:lnTo>
                      <a:close/>
                      <a:moveTo>
                        <a:pt x="282410" y="83857"/>
                      </a:moveTo>
                      <a:cubicBezTo>
                        <a:pt x="273126" y="83857"/>
                        <a:pt x="265427" y="91316"/>
                        <a:pt x="265427" y="100809"/>
                      </a:cubicBezTo>
                      <a:lnTo>
                        <a:pt x="265427" y="150761"/>
                      </a:lnTo>
                      <a:lnTo>
                        <a:pt x="332454" y="173138"/>
                      </a:lnTo>
                      <a:cubicBezTo>
                        <a:pt x="339021" y="175172"/>
                        <a:pt x="343323" y="180371"/>
                        <a:pt x="345361" y="186474"/>
                      </a:cubicBezTo>
                      <a:lnTo>
                        <a:pt x="469905" y="128836"/>
                      </a:lnTo>
                      <a:cubicBezTo>
                        <a:pt x="472169" y="127932"/>
                        <a:pt x="474660" y="128836"/>
                        <a:pt x="475566" y="130871"/>
                      </a:cubicBezTo>
                      <a:cubicBezTo>
                        <a:pt x="476472" y="133131"/>
                        <a:pt x="475566" y="135617"/>
                        <a:pt x="473528" y="136521"/>
                      </a:cubicBezTo>
                      <a:lnTo>
                        <a:pt x="346267" y="195289"/>
                      </a:lnTo>
                      <a:cubicBezTo>
                        <a:pt x="346267" y="196871"/>
                        <a:pt x="346267" y="198227"/>
                        <a:pt x="345814" y="199809"/>
                      </a:cubicBezTo>
                      <a:cubicBezTo>
                        <a:pt x="342870" y="208624"/>
                        <a:pt x="334492" y="214275"/>
                        <a:pt x="325661" y="214275"/>
                      </a:cubicBezTo>
                      <a:cubicBezTo>
                        <a:pt x="323623" y="214275"/>
                        <a:pt x="321358" y="213823"/>
                        <a:pt x="319094" y="213145"/>
                      </a:cubicBezTo>
                      <a:lnTo>
                        <a:pt x="265427" y="195289"/>
                      </a:lnTo>
                      <a:lnTo>
                        <a:pt x="265427" y="303330"/>
                      </a:lnTo>
                      <a:cubicBezTo>
                        <a:pt x="265427" y="312597"/>
                        <a:pt x="273126" y="320282"/>
                        <a:pt x="282410" y="320282"/>
                      </a:cubicBezTo>
                      <a:lnTo>
                        <a:pt x="569992" y="320282"/>
                      </a:lnTo>
                      <a:cubicBezTo>
                        <a:pt x="579276" y="320282"/>
                        <a:pt x="586975" y="312597"/>
                        <a:pt x="586975" y="303330"/>
                      </a:cubicBezTo>
                      <a:lnTo>
                        <a:pt x="586975" y="100809"/>
                      </a:lnTo>
                      <a:cubicBezTo>
                        <a:pt x="586975" y="91316"/>
                        <a:pt x="579276" y="83857"/>
                        <a:pt x="569992" y="83857"/>
                      </a:cubicBezTo>
                      <a:close/>
                      <a:moveTo>
                        <a:pt x="426201" y="28932"/>
                      </a:moveTo>
                      <a:cubicBezTo>
                        <a:pt x="433221" y="28932"/>
                        <a:pt x="438882" y="34583"/>
                        <a:pt x="438882" y="41590"/>
                      </a:cubicBezTo>
                      <a:lnTo>
                        <a:pt x="438882" y="66905"/>
                      </a:lnTo>
                      <a:lnTo>
                        <a:pt x="569992" y="66905"/>
                      </a:lnTo>
                      <a:cubicBezTo>
                        <a:pt x="588561" y="66905"/>
                        <a:pt x="603732" y="82049"/>
                        <a:pt x="603732" y="100809"/>
                      </a:cubicBezTo>
                      <a:lnTo>
                        <a:pt x="603732" y="303330"/>
                      </a:lnTo>
                      <a:cubicBezTo>
                        <a:pt x="603732" y="321864"/>
                        <a:pt x="588561" y="337008"/>
                        <a:pt x="569992" y="337008"/>
                      </a:cubicBezTo>
                      <a:lnTo>
                        <a:pt x="508400" y="337008"/>
                      </a:lnTo>
                      <a:lnTo>
                        <a:pt x="562293" y="538399"/>
                      </a:lnTo>
                      <a:cubicBezTo>
                        <a:pt x="564331" y="545180"/>
                        <a:pt x="560255" y="552187"/>
                        <a:pt x="553462" y="553995"/>
                      </a:cubicBezTo>
                      <a:cubicBezTo>
                        <a:pt x="552330" y="554221"/>
                        <a:pt x="551198" y="554221"/>
                        <a:pt x="550065" y="554221"/>
                      </a:cubicBezTo>
                      <a:cubicBezTo>
                        <a:pt x="544631" y="554221"/>
                        <a:pt x="539423" y="550605"/>
                        <a:pt x="537837" y="544954"/>
                      </a:cubicBezTo>
                      <a:lnTo>
                        <a:pt x="482133" y="337008"/>
                      </a:lnTo>
                      <a:lnTo>
                        <a:pt x="438882" y="337008"/>
                      </a:lnTo>
                      <a:lnTo>
                        <a:pt x="438882" y="484378"/>
                      </a:lnTo>
                      <a:cubicBezTo>
                        <a:pt x="438882" y="491385"/>
                        <a:pt x="433221" y="497036"/>
                        <a:pt x="426201" y="497036"/>
                      </a:cubicBezTo>
                      <a:cubicBezTo>
                        <a:pt x="419182" y="497036"/>
                        <a:pt x="413520" y="491385"/>
                        <a:pt x="413520" y="484378"/>
                      </a:cubicBezTo>
                      <a:lnTo>
                        <a:pt x="413520" y="337008"/>
                      </a:lnTo>
                      <a:lnTo>
                        <a:pt x="370270" y="337008"/>
                      </a:lnTo>
                      <a:lnTo>
                        <a:pt x="314339" y="544954"/>
                      </a:lnTo>
                      <a:cubicBezTo>
                        <a:pt x="312980" y="550605"/>
                        <a:pt x="307772" y="554221"/>
                        <a:pt x="302111" y="554221"/>
                      </a:cubicBezTo>
                      <a:cubicBezTo>
                        <a:pt x="301205" y="554221"/>
                        <a:pt x="300073" y="554221"/>
                        <a:pt x="298941" y="553995"/>
                      </a:cubicBezTo>
                      <a:cubicBezTo>
                        <a:pt x="292147" y="552187"/>
                        <a:pt x="288071" y="545180"/>
                        <a:pt x="289883" y="538399"/>
                      </a:cubicBezTo>
                      <a:lnTo>
                        <a:pt x="344003" y="337008"/>
                      </a:lnTo>
                      <a:lnTo>
                        <a:pt x="282410" y="337008"/>
                      </a:lnTo>
                      <a:cubicBezTo>
                        <a:pt x="263616" y="337008"/>
                        <a:pt x="248444" y="322090"/>
                        <a:pt x="248444" y="303330"/>
                      </a:cubicBezTo>
                      <a:lnTo>
                        <a:pt x="248444" y="189638"/>
                      </a:lnTo>
                      <a:lnTo>
                        <a:pt x="217421" y="179241"/>
                      </a:lnTo>
                      <a:cubicBezTo>
                        <a:pt x="217421" y="179241"/>
                        <a:pt x="217421" y="179241"/>
                        <a:pt x="217195" y="179241"/>
                      </a:cubicBezTo>
                      <a:cubicBezTo>
                        <a:pt x="217195" y="179241"/>
                        <a:pt x="216969" y="179241"/>
                        <a:pt x="216969" y="179241"/>
                      </a:cubicBezTo>
                      <a:cubicBezTo>
                        <a:pt x="216742" y="179015"/>
                        <a:pt x="209496" y="176528"/>
                        <a:pt x="198853" y="173590"/>
                      </a:cubicBezTo>
                      <a:lnTo>
                        <a:pt x="198853" y="317570"/>
                      </a:lnTo>
                      <a:lnTo>
                        <a:pt x="215610" y="526420"/>
                      </a:lnTo>
                      <a:cubicBezTo>
                        <a:pt x="216742" y="540433"/>
                        <a:pt x="206326" y="552639"/>
                        <a:pt x="192286" y="553769"/>
                      </a:cubicBezTo>
                      <a:cubicBezTo>
                        <a:pt x="191607" y="553769"/>
                        <a:pt x="190928" y="553769"/>
                        <a:pt x="190248" y="553769"/>
                      </a:cubicBezTo>
                      <a:cubicBezTo>
                        <a:pt x="177341" y="553769"/>
                        <a:pt x="166019" y="543824"/>
                        <a:pt x="165113" y="530488"/>
                      </a:cubicBezTo>
                      <a:lnTo>
                        <a:pt x="149942" y="341755"/>
                      </a:lnTo>
                      <a:cubicBezTo>
                        <a:pt x="146771" y="343111"/>
                        <a:pt x="143148" y="344015"/>
                        <a:pt x="139525" y="344015"/>
                      </a:cubicBezTo>
                      <a:cubicBezTo>
                        <a:pt x="135902" y="344015"/>
                        <a:pt x="132506" y="343111"/>
                        <a:pt x="129335" y="341755"/>
                      </a:cubicBezTo>
                      <a:lnTo>
                        <a:pt x="114164" y="530488"/>
                      </a:lnTo>
                      <a:cubicBezTo>
                        <a:pt x="113032" y="543824"/>
                        <a:pt x="101936" y="553769"/>
                        <a:pt x="88802" y="553769"/>
                      </a:cubicBezTo>
                      <a:cubicBezTo>
                        <a:pt x="88123" y="553769"/>
                        <a:pt x="87444" y="553769"/>
                        <a:pt x="86764" y="553769"/>
                      </a:cubicBezTo>
                      <a:cubicBezTo>
                        <a:pt x="72951" y="552639"/>
                        <a:pt x="62535" y="540433"/>
                        <a:pt x="63667" y="526420"/>
                      </a:cubicBezTo>
                      <a:lnTo>
                        <a:pt x="80424" y="317570"/>
                      </a:lnTo>
                      <a:lnTo>
                        <a:pt x="80424" y="173590"/>
                      </a:lnTo>
                      <a:cubicBezTo>
                        <a:pt x="77707" y="174268"/>
                        <a:pt x="75216" y="174946"/>
                        <a:pt x="73178" y="175624"/>
                      </a:cubicBezTo>
                      <a:lnTo>
                        <a:pt x="41929" y="315988"/>
                      </a:lnTo>
                      <a:cubicBezTo>
                        <a:pt x="39664" y="325707"/>
                        <a:pt x="30833" y="332488"/>
                        <a:pt x="21096" y="332488"/>
                      </a:cubicBezTo>
                      <a:cubicBezTo>
                        <a:pt x="19737" y="332488"/>
                        <a:pt x="18152" y="332262"/>
                        <a:pt x="16567" y="331810"/>
                      </a:cubicBezTo>
                      <a:cubicBezTo>
                        <a:pt x="5245" y="329323"/>
                        <a:pt x="-2001" y="318022"/>
                        <a:pt x="490" y="306720"/>
                      </a:cubicBezTo>
                      <a:lnTo>
                        <a:pt x="34456" y="154830"/>
                      </a:lnTo>
                      <a:cubicBezTo>
                        <a:pt x="34456" y="153925"/>
                        <a:pt x="35135" y="153473"/>
                        <a:pt x="35362" y="152569"/>
                      </a:cubicBezTo>
                      <a:cubicBezTo>
                        <a:pt x="35815" y="151213"/>
                        <a:pt x="36268" y="150083"/>
                        <a:pt x="36947" y="148727"/>
                      </a:cubicBezTo>
                      <a:cubicBezTo>
                        <a:pt x="37626" y="147597"/>
                        <a:pt x="38532" y="146466"/>
                        <a:pt x="39438" y="145562"/>
                      </a:cubicBezTo>
                      <a:cubicBezTo>
                        <a:pt x="40344" y="144658"/>
                        <a:pt x="41249" y="143754"/>
                        <a:pt x="42155" y="142850"/>
                      </a:cubicBezTo>
                      <a:cubicBezTo>
                        <a:pt x="43287" y="141946"/>
                        <a:pt x="44646" y="141268"/>
                        <a:pt x="46005" y="140590"/>
                      </a:cubicBezTo>
                      <a:cubicBezTo>
                        <a:pt x="46684" y="140364"/>
                        <a:pt x="47137" y="139686"/>
                        <a:pt x="47816" y="139460"/>
                      </a:cubicBezTo>
                      <a:cubicBezTo>
                        <a:pt x="49854" y="138782"/>
                        <a:pt x="92652" y="123412"/>
                        <a:pt x="131826" y="121603"/>
                      </a:cubicBezTo>
                      <a:lnTo>
                        <a:pt x="136808" y="131549"/>
                      </a:lnTo>
                      <a:lnTo>
                        <a:pt x="137034" y="131549"/>
                      </a:lnTo>
                      <a:lnTo>
                        <a:pt x="122769" y="242302"/>
                      </a:lnTo>
                      <a:lnTo>
                        <a:pt x="139752" y="271912"/>
                      </a:lnTo>
                      <a:lnTo>
                        <a:pt x="156508" y="242302"/>
                      </a:lnTo>
                      <a:lnTo>
                        <a:pt x="142243" y="131549"/>
                      </a:lnTo>
                      <a:lnTo>
                        <a:pt x="142469" y="131549"/>
                      </a:lnTo>
                      <a:lnTo>
                        <a:pt x="147451" y="121603"/>
                      </a:lnTo>
                      <a:cubicBezTo>
                        <a:pt x="185267" y="123412"/>
                        <a:pt x="226253" y="137651"/>
                        <a:pt x="231008" y="139234"/>
                      </a:cubicBezTo>
                      <a:lnTo>
                        <a:pt x="248670" y="145110"/>
                      </a:lnTo>
                      <a:lnTo>
                        <a:pt x="248670" y="100809"/>
                      </a:lnTo>
                      <a:cubicBezTo>
                        <a:pt x="248670" y="82049"/>
                        <a:pt x="263842" y="66905"/>
                        <a:pt x="282410" y="66905"/>
                      </a:cubicBezTo>
                      <a:lnTo>
                        <a:pt x="413520" y="66905"/>
                      </a:lnTo>
                      <a:lnTo>
                        <a:pt x="413520" y="41590"/>
                      </a:lnTo>
                      <a:cubicBezTo>
                        <a:pt x="413520" y="34583"/>
                        <a:pt x="419182" y="28932"/>
                        <a:pt x="426201" y="28932"/>
                      </a:cubicBezTo>
                      <a:close/>
                      <a:moveTo>
                        <a:pt x="139624" y="0"/>
                      </a:moveTo>
                      <a:cubicBezTo>
                        <a:pt x="169204" y="0"/>
                        <a:pt x="193183" y="26207"/>
                        <a:pt x="193183" y="58534"/>
                      </a:cubicBezTo>
                      <a:cubicBezTo>
                        <a:pt x="193183" y="90861"/>
                        <a:pt x="169204" y="117068"/>
                        <a:pt x="139624" y="117068"/>
                      </a:cubicBezTo>
                      <a:cubicBezTo>
                        <a:pt x="110044" y="117068"/>
                        <a:pt x="86065" y="90861"/>
                        <a:pt x="86065" y="58534"/>
                      </a:cubicBezTo>
                      <a:cubicBezTo>
                        <a:pt x="86065" y="26207"/>
                        <a:pt x="110044" y="0"/>
                        <a:pt x="13962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2" name="iSḷïde">
              <a:extLst>
                <a:ext uri="{FF2B5EF4-FFF2-40B4-BE49-F238E27FC236}">
                  <a16:creationId xmlns:a16="http://schemas.microsoft.com/office/drawing/2014/main" id="{9E1EB4A1-86C5-434D-AFBB-CB2E6A23E4E1}"/>
                </a:ext>
              </a:extLst>
            </p:cNvPr>
            <p:cNvSpPr/>
            <p:nvPr/>
          </p:nvSpPr>
          <p:spPr>
            <a:xfrm>
              <a:off x="687279" y="3459605"/>
              <a:ext cx="5297084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对系统管理员、业务人员及操作人员进行培训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提供培训后可自行学习查阅的书面用户手册和系统管理员手册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培训内容以满足不同角色的岗位职责需求为准，保证用户能够顺利利用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系统完成需求内的日常工作</a:t>
              </a:r>
              <a:endParaRPr lang="en-US" altLang="zh-CN" sz="1100" dirty="0"/>
            </a:p>
          </p:txBody>
        </p:sp>
        <p:sp>
          <p:nvSpPr>
            <p:cNvPr id="33" name="iṥļídè">
              <a:extLst>
                <a:ext uri="{FF2B5EF4-FFF2-40B4-BE49-F238E27FC236}">
                  <a16:creationId xmlns:a16="http://schemas.microsoft.com/office/drawing/2014/main" id="{66AA8613-265C-4594-8154-3DF4703C5C41}"/>
                </a:ext>
              </a:extLst>
            </p:cNvPr>
            <p:cNvSpPr txBox="1"/>
            <p:nvPr/>
          </p:nvSpPr>
          <p:spPr bwMode="auto">
            <a:xfrm>
              <a:off x="687279" y="3017800"/>
              <a:ext cx="52970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/>
                <a:t>系统培训</a:t>
              </a:r>
              <a:endParaRPr lang="en-US" altLang="zh-C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42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5F4F-1AF6-4C1F-A3F2-3D6991927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05" y="447"/>
            <a:ext cx="6095205" cy="6857105"/>
          </a:xfrm>
          <a:prstGeom prst="rect">
            <a:avLst/>
          </a:prstGeom>
        </p:spPr>
      </p:pic>
      <p:grpSp>
        <p:nvGrpSpPr>
          <p:cNvPr id="3" name="3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B9B342-FCA5-4E08-B372-2F279CCA28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0210"/>
            <a:ext cx="8139953" cy="3312804"/>
            <a:chOff x="0" y="1470210"/>
            <a:chExt cx="8139953" cy="3312804"/>
          </a:xfrm>
        </p:grpSpPr>
        <p:sp>
          <p:nvSpPr>
            <p:cNvPr id="4" name="îśľîdé">
              <a:extLst>
                <a:ext uri="{FF2B5EF4-FFF2-40B4-BE49-F238E27FC236}">
                  <a16:creationId xmlns:a16="http://schemas.microsoft.com/office/drawing/2014/main" id="{7B439542-6E58-48CB-A45E-F0B160B49420}"/>
                </a:ext>
              </a:extLst>
            </p:cNvPr>
            <p:cNvSpPr/>
            <p:nvPr/>
          </p:nvSpPr>
          <p:spPr>
            <a:xfrm>
              <a:off x="0" y="1470210"/>
              <a:ext cx="8139953" cy="136081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      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服务内容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sḻîḍê">
              <a:extLst>
                <a:ext uri="{FF2B5EF4-FFF2-40B4-BE49-F238E27FC236}">
                  <a16:creationId xmlns:a16="http://schemas.microsoft.com/office/drawing/2014/main" id="{F860D271-DC40-425D-8EE2-8EFD303899CE}"/>
                </a:ext>
              </a:extLst>
            </p:cNvPr>
            <p:cNvSpPr txBox="1"/>
            <p:nvPr/>
          </p:nvSpPr>
          <p:spPr>
            <a:xfrm>
              <a:off x="673101" y="2844875"/>
              <a:ext cx="5206876" cy="1938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本地客户免费上门安装、调试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异地客户远程安装调试，如需上门只收取差旅成本费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提供电话技术支持、邮件支持及远程技术支持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对于电话、远程解决不了的问题提供现场支持服务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全方位地为客户提供终身可靠的服务保障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6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Customer cases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5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97AC28-C7C1-4381-814F-F2E5BB806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249" y="0"/>
            <a:ext cx="11536452" cy="6858000"/>
            <a:chOff x="668249" y="0"/>
            <a:chExt cx="11536452" cy="6858000"/>
          </a:xfrm>
        </p:grpSpPr>
        <p:sp>
          <p:nvSpPr>
            <p:cNvPr id="3" name="iṧḷïďê">
              <a:extLst>
                <a:ext uri="{FF2B5EF4-FFF2-40B4-BE49-F238E27FC236}">
                  <a16:creationId xmlns:a16="http://schemas.microsoft.com/office/drawing/2014/main" id="{A67E38F2-B049-4AF8-83B3-2E77916D38C4}"/>
                </a:ext>
              </a:extLst>
            </p:cNvPr>
            <p:cNvSpPr/>
            <p:nvPr/>
          </p:nvSpPr>
          <p:spPr bwMode="auto">
            <a:xfrm>
              <a:off x="5159896" y="0"/>
              <a:ext cx="7032104" cy="6858000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429000">
                  <a:moveTo>
                    <a:pt x="0" y="0"/>
                  </a:moveTo>
                  <a:lnTo>
                    <a:pt x="6096000" y="0"/>
                  </a:lnTo>
                  <a:lnTo>
                    <a:pt x="6096000" y="3429000"/>
                  </a:lnTo>
                  <a:cubicBezTo>
                    <a:pt x="2729272" y="3429000"/>
                    <a:pt x="0" y="1893784"/>
                    <a:pt x="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iṧlîḓe">
              <a:extLst>
                <a:ext uri="{FF2B5EF4-FFF2-40B4-BE49-F238E27FC236}">
                  <a16:creationId xmlns:a16="http://schemas.microsoft.com/office/drawing/2014/main" id="{F924280E-3207-4FC9-81CE-581660066585}"/>
                </a:ext>
              </a:extLst>
            </p:cNvPr>
            <p:cNvSpPr txBox="1"/>
            <p:nvPr/>
          </p:nvSpPr>
          <p:spPr>
            <a:xfrm>
              <a:off x="680950" y="3831186"/>
              <a:ext cx="5518215" cy="130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晨科软件协助富士达电梯</a:t>
              </a:r>
              <a:endParaRPr lang="en-US" altLang="zh-CN" sz="2000" b="1" dirty="0">
                <a:solidFill>
                  <a:srgbClr val="000000"/>
                </a:solidFill>
              </a:endParaRPr>
            </a:p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建立高效售后服务体系</a:t>
              </a:r>
            </a:p>
          </p:txBody>
        </p:sp>
        <p:sp>
          <p:nvSpPr>
            <p:cNvPr id="5" name="ïṣľîḋê">
              <a:extLst>
                <a:ext uri="{FF2B5EF4-FFF2-40B4-BE49-F238E27FC236}">
                  <a16:creationId xmlns:a16="http://schemas.microsoft.com/office/drawing/2014/main" id="{DF19912B-64A0-406C-930B-89D8455D52AB}"/>
                </a:ext>
              </a:extLst>
            </p:cNvPr>
            <p:cNvSpPr txBox="1"/>
            <p:nvPr/>
          </p:nvSpPr>
          <p:spPr>
            <a:xfrm>
              <a:off x="668249" y="4748092"/>
              <a:ext cx="5311888" cy="17428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江苏富士达电梯有限公司主营电梯批发并提供售后安装、维保服务，每年大量的维修保养任务管理起来困难重重，晨科软件在深入了解富士达电梯的维保流程之后，为其进行了合理规划，量身定制了专业的售后维保管理系统，使售后流程标准化、售后管理高效化。</a:t>
              </a:r>
              <a:endParaRPr lang="de-DE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6" name="îśľídê">
              <a:extLst>
                <a:ext uri="{FF2B5EF4-FFF2-40B4-BE49-F238E27FC236}">
                  <a16:creationId xmlns:a16="http://schemas.microsoft.com/office/drawing/2014/main" id="{852BAB63-A9FF-45A7-BACD-2E6D67E7FFCD}"/>
                </a:ext>
              </a:extLst>
            </p:cNvPr>
            <p:cNvSpPr/>
            <p:nvPr/>
          </p:nvSpPr>
          <p:spPr bwMode="auto">
            <a:xfrm>
              <a:off x="5261772" y="0"/>
              <a:ext cx="6942929" cy="6857999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  <a:gd name="connsiteX0" fmla="*/ 0 w 6096000"/>
                <a:gd name="connsiteY0" fmla="*/ 0 h 3755571"/>
                <a:gd name="connsiteX1" fmla="*/ 6096000 w 6096000"/>
                <a:gd name="connsiteY1" fmla="*/ 0 h 3755571"/>
                <a:gd name="connsiteX2" fmla="*/ 6084829 w 6096000"/>
                <a:gd name="connsiteY2" fmla="*/ 3755571 h 3755571"/>
                <a:gd name="connsiteX3" fmla="*/ 0 w 6096000"/>
                <a:gd name="connsiteY3" fmla="*/ 0 h 3755571"/>
                <a:gd name="connsiteX0" fmla="*/ 0 w 6107172"/>
                <a:gd name="connsiteY0" fmla="*/ 0 h 3833664"/>
                <a:gd name="connsiteX1" fmla="*/ 6096000 w 6107172"/>
                <a:gd name="connsiteY1" fmla="*/ 0 h 3833664"/>
                <a:gd name="connsiteX2" fmla="*/ 6107172 w 6107172"/>
                <a:gd name="connsiteY2" fmla="*/ 3833664 h 3833664"/>
                <a:gd name="connsiteX3" fmla="*/ 0 w 6107172"/>
                <a:gd name="connsiteY3" fmla="*/ 0 h 383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172" h="3833664">
                  <a:moveTo>
                    <a:pt x="0" y="0"/>
                  </a:moveTo>
                  <a:lnTo>
                    <a:pt x="6096000" y="0"/>
                  </a:lnTo>
                  <a:cubicBezTo>
                    <a:pt x="6096000" y="1143000"/>
                    <a:pt x="6107172" y="2690664"/>
                    <a:pt x="6107172" y="3833664"/>
                  </a:cubicBezTo>
                  <a:cubicBezTo>
                    <a:pt x="2740444" y="3833664"/>
                    <a:pt x="0" y="1893784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10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905854"/>
            <a:ext cx="3825828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 fontAlgn="base"/>
            <a:r>
              <a:rPr lang="zh-CN" altLang="en-US" sz="2000" b="1" dirty="0">
                <a:solidFill>
                  <a:srgbClr val="FFFFFF"/>
                </a:solidFill>
              </a:rPr>
              <a:t>江苏富士达电梯有限公司</a:t>
            </a:r>
          </a:p>
        </p:txBody>
      </p:sp>
      <p:sp>
        <p:nvSpPr>
          <p:cNvPr id="11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1367892"/>
            <a:ext cx="4578104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fontAlgn="base"/>
            <a:r>
              <a:rPr lang="zh-CN" altLang="en-US" b="1" dirty="0">
                <a:solidFill>
                  <a:srgbClr val="FFFFFF"/>
                </a:solidFill>
              </a:rPr>
              <a:t>综合实力雄厚，行业内享有较高声誉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922107"/>
            <a:ext cx="837576" cy="837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4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E155A6-3ADF-40B0-A380-34B07C90E8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0A4E1-CEC9-4A40-8139-4D8580A96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26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4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5D3FB7-1575-406E-9DFC-C54CF78A2E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407692" cy="6858000"/>
            <a:chOff x="0" y="0"/>
            <a:chExt cx="12407692" cy="6858000"/>
          </a:xfrm>
        </p:grpSpPr>
        <p:sp>
          <p:nvSpPr>
            <p:cNvPr id="6" name="ïśľîḍe">
              <a:extLst>
                <a:ext uri="{FF2B5EF4-FFF2-40B4-BE49-F238E27FC236}">
                  <a16:creationId xmlns:a16="http://schemas.microsoft.com/office/drawing/2014/main" id="{17DFCA66-AB8F-4F4E-9A96-F5086E194CF1}"/>
                </a:ext>
              </a:extLst>
            </p:cNvPr>
            <p:cNvSpPr/>
            <p:nvPr/>
          </p:nvSpPr>
          <p:spPr>
            <a:xfrm>
              <a:off x="0" y="0"/>
              <a:ext cx="5519936" cy="6858000"/>
            </a:xfrm>
            <a:prstGeom prst="rect">
              <a:avLst/>
            </a:prstGeom>
            <a:blipFill>
              <a:blip r:embed="rId3"/>
              <a:stretch>
                <a:fillRect t="-3666" b="-36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isľïdé">
              <a:extLst>
                <a:ext uri="{FF2B5EF4-FFF2-40B4-BE49-F238E27FC236}">
                  <a16:creationId xmlns:a16="http://schemas.microsoft.com/office/drawing/2014/main" id="{5CC7F331-7D75-4AB7-AE92-B9D93C2D3D29}"/>
                </a:ext>
              </a:extLst>
            </p:cNvPr>
            <p:cNvSpPr/>
            <p:nvPr/>
          </p:nvSpPr>
          <p:spPr>
            <a:xfrm>
              <a:off x="1847196" y="3323771"/>
              <a:ext cx="10560496" cy="2523373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8" name="íṩļíḋe">
              <a:extLst>
                <a:ext uri="{FF2B5EF4-FFF2-40B4-BE49-F238E27FC236}">
                  <a16:creationId xmlns:a16="http://schemas.microsoft.com/office/drawing/2014/main" id="{E1BAD305-2290-41F3-8CEE-01C156943054}"/>
                </a:ext>
              </a:extLst>
            </p:cNvPr>
            <p:cNvGrpSpPr/>
            <p:nvPr/>
          </p:nvGrpSpPr>
          <p:grpSpPr>
            <a:xfrm>
              <a:off x="5516699" y="3595137"/>
              <a:ext cx="4924418" cy="2331539"/>
              <a:chOff x="139836" y="3017499"/>
              <a:chExt cx="4924418" cy="1133040"/>
            </a:xfrm>
          </p:grpSpPr>
          <p:sp>
            <p:nvSpPr>
              <p:cNvPr id="10" name="ïṧ1iḑê">
                <a:extLst>
                  <a:ext uri="{FF2B5EF4-FFF2-40B4-BE49-F238E27FC236}">
                    <a16:creationId xmlns:a16="http://schemas.microsoft.com/office/drawing/2014/main" id="{FFF78B81-1D9B-4A64-8895-4408F9E5BD46}"/>
                  </a:ext>
                </a:extLst>
              </p:cNvPr>
              <p:cNvSpPr txBox="1"/>
              <p:nvPr/>
            </p:nvSpPr>
            <p:spPr bwMode="auto">
              <a:xfrm>
                <a:off x="139836" y="3017499"/>
                <a:ext cx="4907458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晨科助力京东方</a:t>
                </a:r>
                <a:endParaRPr lang="en-US" altLang="zh-CN" sz="2000" b="1" dirty="0">
                  <a:solidFill>
                    <a:srgbClr val="FFFFFF"/>
                  </a:solidFill>
                </a:endParaRPr>
              </a:p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制定精密设备维护管理解决方案</a:t>
                </a:r>
              </a:p>
            </p:txBody>
          </p:sp>
          <p:sp>
            <p:nvSpPr>
              <p:cNvPr id="11" name="išḻïḑe">
                <a:extLst>
                  <a:ext uri="{FF2B5EF4-FFF2-40B4-BE49-F238E27FC236}">
                    <a16:creationId xmlns:a16="http://schemas.microsoft.com/office/drawing/2014/main" id="{E52BE9AD-644C-427E-81F0-D4445BB7A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96" y="3438160"/>
                <a:ext cx="4907458" cy="71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 sz="1800"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京东方拥有多条领先世界的</a:t>
                </a:r>
                <a:r>
                  <a:rPr lang="en-US" altLang="zh-CN" sz="1200" dirty="0">
                    <a:solidFill>
                      <a:srgbClr val="FFFFFF"/>
                    </a:solidFill>
                  </a:rPr>
                  <a:t>TFT-LCD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生产线，需要维护的设备资产贵重且精密，管理流程复杂，人工操作困难。晨科软件结合京东方的生产情况和资产规模，为其规划了一套科学规范的设备售后管理解决方案，解决了京东方在设备资产维护管理上的难题，极大的提高了管理工作的效率。</a:t>
                </a:r>
                <a:endParaRPr lang="en-US" altLang="zh-CN" sz="1200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78BB9A-AF82-4433-9CEA-1ACEBDB8B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7" y="992331"/>
            <a:ext cx="1009178" cy="1009178"/>
          </a:xfrm>
          <a:prstGeom prst="rect">
            <a:avLst/>
          </a:prstGeom>
        </p:spPr>
      </p:pic>
      <p:sp>
        <p:nvSpPr>
          <p:cNvPr id="16" name="íšḻïḓé">
            <a:extLst>
              <a:ext uri="{FF2B5EF4-FFF2-40B4-BE49-F238E27FC236}">
                <a16:creationId xmlns:a16="http://schemas.microsoft.com/office/drawing/2014/main" id="{31C1A4CB-AD5D-4F35-980E-E07E852D1572}"/>
              </a:ext>
            </a:extLst>
          </p:cNvPr>
          <p:cNvSpPr txBox="1"/>
          <p:nvPr/>
        </p:nvSpPr>
        <p:spPr>
          <a:xfrm>
            <a:off x="5577162" y="1056907"/>
            <a:ext cx="5623872" cy="9204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半导体领域全球第二大创新公司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股票代码</a:t>
            </a:r>
            <a:r>
              <a:rPr lang="en-US" altLang="zh-CN" sz="2000" b="1" dirty="0">
                <a:solidFill>
                  <a:srgbClr val="000000"/>
                </a:solidFill>
              </a:rPr>
              <a:t>300020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765CE-A4E8-4986-BA4A-05FD221A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E71E2F-EB1C-483E-AA9F-1A51A05B209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6" name="iṣ1idè">
              <a:extLst>
                <a:ext uri="{FF2B5EF4-FFF2-40B4-BE49-F238E27FC236}">
                  <a16:creationId xmlns:a16="http://schemas.microsoft.com/office/drawing/2014/main" id="{9E4B7FB6-D895-4975-803B-569250963A8C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38961" b="-3881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íšḷîḑé">
              <a:extLst>
                <a:ext uri="{FF2B5EF4-FFF2-40B4-BE49-F238E27FC236}">
                  <a16:creationId xmlns:a16="http://schemas.microsoft.com/office/drawing/2014/main" id="{6DFE7111-D5B1-4D8C-8E87-E3300F5917FD}"/>
                </a:ext>
              </a:extLst>
            </p:cNvPr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>
                <a:alpha val="83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ïśḷiḑé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135559" y="3738503"/>
              <a:ext cx="3878721" cy="215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rgbClr val="FFFFFF"/>
                  </a:solidFill>
                </a:rPr>
                <a:t>宁波乐开宝电器有限公司拥有家电领域领先技术，销售的家电分散全国各地，售后管理极为困难。晨科协助其梳理售后管理流程，针对特殊管理需求，为其定制了家电售后管理平台，提升管理效率，降低管理成本，有效弥补了传统售后管理方式的不足之处。</a:t>
              </a:r>
              <a:endParaRPr lang="en-US" altLang="zh-CN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iṩľïď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176422" y="2804134"/>
              <a:ext cx="3878721" cy="7852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晨科携手宁波乐开宝</a:t>
              </a:r>
              <a:endParaRPr lang="en-US" altLang="zh-CN" sz="2000" b="1" dirty="0">
                <a:solidFill>
                  <a:srgbClr val="FFFFFF"/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突破售后管理效率瓶颈</a:t>
              </a:r>
            </a:p>
          </p:txBody>
        </p:sp>
      </p:grpSp>
      <p:sp>
        <p:nvSpPr>
          <p:cNvPr id="12" name="íśľîdè">
            <a:extLst>
              <a:ext uri="{FF2B5EF4-FFF2-40B4-BE49-F238E27FC236}">
                <a16:creationId xmlns:a16="http://schemas.microsoft.com/office/drawing/2014/main" id="{E0A06EFF-7DDE-4A6C-BFEF-3942E1D3D5AA}"/>
              </a:ext>
            </a:extLst>
          </p:cNvPr>
          <p:cNvSpPr txBox="1"/>
          <p:nvPr/>
        </p:nvSpPr>
        <p:spPr>
          <a:xfrm>
            <a:off x="6646213" y="931856"/>
            <a:ext cx="5072798" cy="147710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宁波乐开宝电器有限公司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领先家电领域的大型高科技企业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14" y="808030"/>
            <a:ext cx="1504423" cy="53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18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ṧľ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116A5F-1DF0-493E-918F-C4ABD835281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9374"/>
            <a:ext cx="11719540" cy="6366756"/>
            <a:chOff x="669924" y="1116859"/>
            <a:chExt cx="10850564" cy="5894676"/>
          </a:xfrm>
        </p:grpSpPr>
        <p:sp>
          <p:nvSpPr>
            <p:cNvPr id="6" name="íṩľiḑé">
              <a:extLst>
                <a:ext uri="{FF2B5EF4-FFF2-40B4-BE49-F238E27FC236}">
                  <a16:creationId xmlns:a16="http://schemas.microsoft.com/office/drawing/2014/main" id="{9A20400B-A287-41E3-B4BA-AB4BEE3EE5C0}"/>
                </a:ext>
              </a:extLst>
            </p:cNvPr>
            <p:cNvSpPr/>
            <p:nvPr/>
          </p:nvSpPr>
          <p:spPr bwMode="auto">
            <a:xfrm flipV="1">
              <a:off x="669925" y="1130296"/>
              <a:ext cx="10850563" cy="5168904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ïSľiḑe">
              <a:extLst>
                <a:ext uri="{FF2B5EF4-FFF2-40B4-BE49-F238E27FC236}">
                  <a16:creationId xmlns:a16="http://schemas.microsoft.com/office/drawing/2014/main" id="{64E58008-E32E-454B-BBC5-05AC4D07908F}"/>
                </a:ext>
              </a:extLst>
            </p:cNvPr>
            <p:cNvSpPr/>
            <p:nvPr/>
          </p:nvSpPr>
          <p:spPr bwMode="auto">
            <a:xfrm>
              <a:off x="669925" y="1125538"/>
              <a:ext cx="10636703" cy="5114925"/>
            </a:xfrm>
            <a:custGeom>
              <a:avLst/>
              <a:gdLst>
                <a:gd name="T0" fmla="*/ 0 w 3547"/>
                <a:gd name="T1" fmla="*/ 0 h 3232"/>
                <a:gd name="T2" fmla="*/ 3547 w 3547"/>
                <a:gd name="T3" fmla="*/ 0 h 3232"/>
                <a:gd name="T4" fmla="*/ 0 w 3547"/>
                <a:gd name="T5" fmla="*/ 3232 h 3232"/>
                <a:gd name="T6" fmla="*/ 0 w 3547"/>
                <a:gd name="T7" fmla="*/ 0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7" h="3232">
                  <a:moveTo>
                    <a:pt x="0" y="0"/>
                  </a:moveTo>
                  <a:lnTo>
                    <a:pt x="3547" y="0"/>
                  </a:lnTo>
                  <a:lnTo>
                    <a:pt x="0" y="3232"/>
                  </a:lnTo>
                  <a:lnTo>
                    <a:pt x="0" y="0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ïṥḻïdé">
              <a:extLst>
                <a:ext uri="{FF2B5EF4-FFF2-40B4-BE49-F238E27FC236}">
                  <a16:creationId xmlns:a16="http://schemas.microsoft.com/office/drawing/2014/main" id="{D878C882-79D6-44F2-B0BF-8911D3453320}"/>
                </a:ext>
              </a:extLst>
            </p:cNvPr>
            <p:cNvSpPr/>
            <p:nvPr/>
          </p:nvSpPr>
          <p:spPr bwMode="auto">
            <a:xfrm flipV="1">
              <a:off x="669924" y="1116859"/>
              <a:ext cx="10750259" cy="5123604"/>
            </a:xfrm>
            <a:prstGeom prst="rtTriangle">
              <a:avLst/>
            </a:prstGeom>
            <a:blipFill>
              <a:blip r:embed="rId2"/>
              <a:stretch>
                <a:fillRect t="-19711" b="-196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ïṣḷîdé">
              <a:extLst>
                <a:ext uri="{FF2B5EF4-FFF2-40B4-BE49-F238E27FC236}">
                  <a16:creationId xmlns:a16="http://schemas.microsoft.com/office/drawing/2014/main" id="{AADCA63B-18F8-460D-97FD-06E60939C6A6}"/>
                </a:ext>
              </a:extLst>
            </p:cNvPr>
            <p:cNvSpPr txBox="1"/>
            <p:nvPr/>
          </p:nvSpPr>
          <p:spPr>
            <a:xfrm>
              <a:off x="6196880" y="5764619"/>
              <a:ext cx="5216678" cy="1246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/>
                </a:rPr>
                <a:t>德国耶拿分析仪器股份公司的分析仪器久负盛名</a:t>
              </a:r>
              <a:r>
                <a:rPr lang="zh-CN" altLang="en-US" sz="1200" b="1">
                  <a:solidFill>
                    <a:srgbClr val="000000"/>
                  </a:solidFill>
                  <a:latin typeface="微软雅黑"/>
                </a:rPr>
                <a:t>，</a:t>
              </a:r>
              <a:r>
                <a:rPr lang="zh-CN" altLang="en-US" sz="1200">
                  <a:solidFill>
                    <a:srgbClr val="000000"/>
                  </a:solidFill>
                </a:rPr>
                <a:t>晨科软件为其打造的先进售后维修管理系统，使其真正做到工作量化，管理有序的效果，完善了售后服务流程，提升了管理效率。同时，晨科软件也通过为合作伙伴制定专业的管理服务，不断提升自身实力。</a:t>
              </a:r>
              <a:endParaRPr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iśḷiḍé">
              <a:extLst>
                <a:ext uri="{FF2B5EF4-FFF2-40B4-BE49-F238E27FC236}">
                  <a16:creationId xmlns:a16="http://schemas.microsoft.com/office/drawing/2014/main" id="{CC151A4A-E79F-41E1-AE5D-582AF30145C4}"/>
                </a:ext>
              </a:extLst>
            </p:cNvPr>
            <p:cNvSpPr/>
            <p:nvPr/>
          </p:nvSpPr>
          <p:spPr bwMode="auto">
            <a:xfrm>
              <a:off x="10940532" y="3436164"/>
              <a:ext cx="344190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11" name="íṩ1îďe">
              <a:extLst>
                <a:ext uri="{FF2B5EF4-FFF2-40B4-BE49-F238E27FC236}">
                  <a16:creationId xmlns:a16="http://schemas.microsoft.com/office/drawing/2014/main" id="{4D8C211B-08B9-40B0-B04E-B201B9CB4590}"/>
                </a:ext>
              </a:extLst>
            </p:cNvPr>
            <p:cNvSpPr txBox="1"/>
            <p:nvPr/>
          </p:nvSpPr>
          <p:spPr>
            <a:xfrm>
              <a:off x="4888558" y="4662715"/>
              <a:ext cx="6525000" cy="9930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晨科软件签约德国耶拿分析仪器股份公司</a:t>
              </a:r>
              <a:endParaRPr lang="en-US" altLang="zh-CN" sz="2000" b="1" dirty="0">
                <a:solidFill>
                  <a:srgbClr val="4276AA"/>
                </a:solidFill>
              </a:endParaRPr>
            </a:p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革新售后管理新模式</a:t>
              </a:r>
            </a:p>
          </p:txBody>
        </p:sp>
      </p:grpSp>
      <p:sp>
        <p:nvSpPr>
          <p:cNvPr id="12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6" y="1643504"/>
            <a:ext cx="3295577" cy="7704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</a:rPr>
              <a:t>德国耶拿分析仪器股份公司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897" y="1172465"/>
            <a:ext cx="20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F0000"/>
                </a:solidFill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analytik</a:t>
            </a:r>
            <a:r>
              <a:rPr lang="en-US" altLang="zh-CN" sz="2400" b="1" dirty="0"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jena</a:t>
            </a:r>
            <a:endParaRPr lang="zh-CN" altLang="en-US" sz="2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7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7" y="2078959"/>
            <a:ext cx="3605795" cy="5251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德国最大的分析仪器公司之一</a:t>
            </a: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7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FA2DC0-77A3-45FD-8A92-1ED1E2D4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9" y="1337688"/>
            <a:ext cx="1089812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5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Company profiles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DCA1D-E927-450F-9BBA-9AB452000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2" y="1309110"/>
            <a:ext cx="1106959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71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5842B8-9F57-4EC8-8119-59325D7D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0" y="1332925"/>
            <a:ext cx="1110770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ADD0F6-47D0-4B17-9B04-1624779C3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1280531"/>
            <a:ext cx="1075522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浙江大华技术有限公司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桂林银行股份有限公司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中铁十一局集团第二工程有限公司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中国铁路上海局集团有限公司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浙江温州甬台温高速公路有限公司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深圳创维</a:t>
              </a:r>
              <a:r>
                <a:rPr lang="en-US" altLang="zh-CN" sz="1200" dirty="0"/>
                <a:t>-RGB</a:t>
              </a:r>
              <a:r>
                <a:rPr lang="zh-CN" altLang="en-US" sz="1200" dirty="0"/>
                <a:t>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亨斯迈化学研发中心（上海）有限公司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中石化江汉石油市政工程潜江有限公司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海南成美慈善基金会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国家海洋二所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嘉联益科技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浙江京新药业有限公司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浙江华东医药股份有限公司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我爱我家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康得新复合材料集团股份有限公司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深圳市彩讯科技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上海泽生科技开发有限公司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上海翼捷安全设备股份有限公司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杭州大搜车汽车服务有限公司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上海徐家汇商城有限公司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迪哲（江苏）医药有限公司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东莞京滨汽车电喷装置有限公司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中国东方航空股份有限公司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玖零互生文化发展（北京）股份有限公司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上海汇检菁英科技股份有限公司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上海药明生物技术有限公司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三生国健药业（上海）股份有限公司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思创医惠科技股份有限公司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上海宝信软件股份有限公司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北京优炫软件股份有限公司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银江股份有限公司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0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杭州天目电力科技有限公司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飞世尔实验器材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上海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鑫磊压缩机股份有限公司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上海绿谷制药有限公司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浙江多谱检测科技有限公司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北京京东方显示技术有限公司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上海一片天餐饮管理股份有限公司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杭州二更网络科技有限公司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深圳市光明建设发展集团有限公司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华东理工大学生物材料研究所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上海百集鞋业有限公司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浙江世贸装饰股份有限公司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麦吉丽生物科技有限公司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湖北长江路桥股份有限公司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中国石油和化工勘察设计协会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上海瑞东医院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浙江工业大学政治与公共管理学院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杭州黯涉电子商务有限公司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中国棉纺织行业协会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上海斯可络压缩机有限公司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深圳华大基因生命科学研究院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杭州知味观食品有限公司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航天行云科技有限公司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北京环球种畜有限责任公司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杭州力源发电设备有限公司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上海市浦东新区城管执法局执法支队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广东广风隆电子科技有限公司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深圳珉丰集装箱服务有限公司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杭州云谷学校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浙江广播电视集团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四川和平卫士集团有限公司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上海恩德斯豪斯自动化有限公司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上海科技网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93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上海百乐门大酒店有限公司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杭州国益路桥经营管理有限公司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浙江创能信息科技有限公司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沈阳汇丰源装饰工程有限公司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安徽希玛安全防护科技有限公司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杭州富阳天鸿置业投资有限公司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黄山云乐科技有限公司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上海希玛科技（集团）有限公司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上海大申纤维素塑料有限公司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上海申安医疗器械厂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深圳市桑海通投资有限公司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浙江明达意航控股集团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上海巨海企业管理顾问有限公司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上海金亭汽车线束有限公司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杭州中美华东制药有限公司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浙江连连科技有限公司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上海中信国健药业股份有限公司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中国林科院亚热带研究所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月星家居集团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深圳市鑫辉餐饮服务管理有限公司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杭州人众金融服务外包有限公司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温州金融资产交易中心股份有限公司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中国地质大学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杭州三花先途电子有限公司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阿斯利康投资（中国）有限公司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浙江绿城育华教育科技有限公司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杭州奥能电源设备有限公司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晨光科募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深圳市骏达光电股份有限公司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日本电产三协电子（东莞）有限公司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美国韦伯史蒂芬产品公司深圳代表处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中央储备粮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794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桂辉电气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重庆市公安局江北区分局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深圳金色田园科技股份有限公司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宁波速腾物流有限公司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北京康拓科技有限公司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爱孚迪（上海）制造系统工程有限公司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北京慧行天下国际旅行社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浙江天健远见科技有限公司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上海绿界网络科技有限公司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北京市海淀区绿化队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浙大作物研究所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深圳市宜与尚服装有限公司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云南吉兴隆房地产开发有限责任公司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徐州万铭置业有限公司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沈阳普华恒友互联网金融服务有限公司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上海银行成都分行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辽宁浩博儿童游乐服务股份有限公司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浙江新世纪汽车销售服务有限公司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空军航空医学研究所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深圳市和盛远航通讯有限公司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江苏好居好科技股份有限公司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临安人民法院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泉心泉意（上海）生命科技有限公司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北京博创机电设备安装有限公司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二一三电器（上海）有限公司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惠州艺都影像科技有限公司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辽宁省交通科学研究院有限责任公司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杭州宜路工程设计有限公司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江苏苏信房地产评估有限公司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深圳市玉律股份合作公司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上海华石建设发展有限公司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上海希玛鞋业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上海晟隆（集团）有限公司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16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湖北辉创重型工程有限公司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上海道生医疗科技有限公司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辽宁华通物流有限公司第一分公司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武汉致一检测技术有限公司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新昌中法供水有限公司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中邮物流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广东暨大基因药物工程研究中心有限公司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深圳市大沙河建设投资有限公司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广州赛唯热工设备有限公司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涌镇液压机械（上海）有限公司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深圳市博斯贝尔家居有限公司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妙草坊药业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香港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浙江金时代生物技术有限公司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杭州宏优体育投资管理有限公司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上海万科房地产有限公司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杭州怡生堂大药房连锁有限公司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万银仓储股份有限公司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北京晨光和曦服饰有限公司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浙江养安享养老产业有限公司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辽宁立德电力工程设计有限公司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深圳联合共赢集团股份有限公司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大连博佳文化传播有限公司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中国能源工程有限公司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庞贝捷漆油贸易（上海）有限公司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北京惠德豪仕科技发展有限公司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上海交通大学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深圳市爱派斯文化发展有限公司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上海瑞坚建材有限公司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上海佳世展览有限公司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深圳市斯凯荣科技有限公司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绍兴华锦置业有限公司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89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1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75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6" name="iṡ1îdè">
              <a:extLst>
                <a:ext uri="{FF2B5EF4-FFF2-40B4-BE49-F238E27FC236}">
                  <a16:creationId xmlns:a16="http://schemas.microsoft.com/office/drawing/2014/main" id="{95D7285C-704D-46A0-9F31-FF7D7A9AD0D8}"/>
                </a:ext>
              </a:extLst>
            </p:cNvPr>
            <p:cNvSpPr/>
            <p:nvPr/>
          </p:nvSpPr>
          <p:spPr>
            <a:xfrm>
              <a:off x="1317772" y="4327442"/>
              <a:ext cx="1270152" cy="1270152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lîḍè">
              <a:extLst>
                <a:ext uri="{FF2B5EF4-FFF2-40B4-BE49-F238E27FC236}">
                  <a16:creationId xmlns:a16="http://schemas.microsoft.com/office/drawing/2014/main" id="{982F39A5-CEFD-40F5-8C92-903F5EC699DE}"/>
                </a:ext>
              </a:extLst>
            </p:cNvPr>
            <p:cNvSpPr/>
            <p:nvPr/>
          </p:nvSpPr>
          <p:spPr>
            <a:xfrm>
              <a:off x="2525028" y="5424897"/>
              <a:ext cx="1173064" cy="1173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$ļïḍê">
              <a:extLst>
                <a:ext uri="{FF2B5EF4-FFF2-40B4-BE49-F238E27FC236}">
                  <a16:creationId xmlns:a16="http://schemas.microsoft.com/office/drawing/2014/main" id="{AA124718-5D2A-4DA3-BFA0-BB381F8FE132}"/>
                </a:ext>
              </a:extLst>
            </p:cNvPr>
            <p:cNvSpPr/>
            <p:nvPr/>
          </p:nvSpPr>
          <p:spPr>
            <a:xfrm>
              <a:off x="5497469" y="4941827"/>
              <a:ext cx="1874986" cy="1874986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ṡľíḋê">
              <a:extLst>
                <a:ext uri="{FF2B5EF4-FFF2-40B4-BE49-F238E27FC236}">
                  <a16:creationId xmlns:a16="http://schemas.microsoft.com/office/drawing/2014/main" id="{5B65199B-C3C3-43F3-B11E-2EAD83C6BBE9}"/>
                </a:ext>
              </a:extLst>
            </p:cNvPr>
            <p:cNvSpPr/>
            <p:nvPr/>
          </p:nvSpPr>
          <p:spPr>
            <a:xfrm>
              <a:off x="10243029" y="4082326"/>
              <a:ext cx="1929103" cy="1929103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ṧľíḑè">
              <a:extLst>
                <a:ext uri="{FF2B5EF4-FFF2-40B4-BE49-F238E27FC236}">
                  <a16:creationId xmlns:a16="http://schemas.microsoft.com/office/drawing/2014/main" id="{2D5FB466-468A-47A8-A341-C37ABA4F29B7}"/>
                </a:ext>
              </a:extLst>
            </p:cNvPr>
            <p:cNvSpPr/>
            <p:nvPr/>
          </p:nvSpPr>
          <p:spPr>
            <a:xfrm>
              <a:off x="9437644" y="5104178"/>
              <a:ext cx="1610769" cy="161076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ṣḷïḑè">
              <a:extLst>
                <a:ext uri="{FF2B5EF4-FFF2-40B4-BE49-F238E27FC236}">
                  <a16:creationId xmlns:a16="http://schemas.microsoft.com/office/drawing/2014/main" id="{E0D35B34-A3DF-4560-A24C-007A4DDD9063}"/>
                </a:ext>
              </a:extLst>
            </p:cNvPr>
            <p:cNvSpPr/>
            <p:nvPr/>
          </p:nvSpPr>
          <p:spPr>
            <a:xfrm>
              <a:off x="6188958" y="4082327"/>
              <a:ext cx="2549853" cy="2549853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s1iḑe">
              <a:extLst>
                <a:ext uri="{FF2B5EF4-FFF2-40B4-BE49-F238E27FC236}">
                  <a16:creationId xmlns:a16="http://schemas.microsoft.com/office/drawing/2014/main" id="{5438AC75-A7C8-4923-84D3-9C632ED0AC9B}"/>
                </a:ext>
              </a:extLst>
            </p:cNvPr>
            <p:cNvSpPr/>
            <p:nvPr/>
          </p:nvSpPr>
          <p:spPr>
            <a:xfrm>
              <a:off x="8331497" y="5017816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$ľiḓê">
              <a:extLst>
                <a:ext uri="{FF2B5EF4-FFF2-40B4-BE49-F238E27FC236}">
                  <a16:creationId xmlns:a16="http://schemas.microsoft.com/office/drawing/2014/main" id="{A028D92C-6F6C-4DD2-9263-E15A15DC614B}"/>
                </a:ext>
              </a:extLst>
            </p:cNvPr>
            <p:cNvSpPr/>
            <p:nvPr/>
          </p:nvSpPr>
          <p:spPr>
            <a:xfrm>
              <a:off x="2916198" y="4557438"/>
              <a:ext cx="1599627" cy="159962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1iḑé">
              <a:extLst>
                <a:ext uri="{FF2B5EF4-FFF2-40B4-BE49-F238E27FC236}">
                  <a16:creationId xmlns:a16="http://schemas.microsoft.com/office/drawing/2014/main" id="{C796780F-2625-4700-9A37-B1EDD6AD4E7A}"/>
                </a:ext>
              </a:extLst>
            </p:cNvPr>
            <p:cNvSpPr/>
            <p:nvPr/>
          </p:nvSpPr>
          <p:spPr>
            <a:xfrm>
              <a:off x="3881937" y="4646708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ṧ1idè">
              <a:extLst>
                <a:ext uri="{FF2B5EF4-FFF2-40B4-BE49-F238E27FC236}">
                  <a16:creationId xmlns:a16="http://schemas.microsoft.com/office/drawing/2014/main" id="{C43F68F6-1B57-408D-82EA-0132C81D0868}"/>
                </a:ext>
              </a:extLst>
            </p:cNvPr>
            <p:cNvSpPr/>
            <p:nvPr/>
          </p:nvSpPr>
          <p:spPr>
            <a:xfrm>
              <a:off x="4548837" y="4450003"/>
              <a:ext cx="1580527" cy="158052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śľïḓê">
              <a:extLst>
                <a:ext uri="{FF2B5EF4-FFF2-40B4-BE49-F238E27FC236}">
                  <a16:creationId xmlns:a16="http://schemas.microsoft.com/office/drawing/2014/main" id="{69B0D652-6980-4B49-B54D-F36204EDEC0E}"/>
                </a:ext>
              </a:extLst>
            </p:cNvPr>
            <p:cNvSpPr/>
            <p:nvPr/>
          </p:nvSpPr>
          <p:spPr>
            <a:xfrm>
              <a:off x="1811979" y="4786639"/>
              <a:ext cx="1580527" cy="158052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îSļíḓè">
              <a:extLst>
                <a:ext uri="{FF2B5EF4-FFF2-40B4-BE49-F238E27FC236}">
                  <a16:creationId xmlns:a16="http://schemas.microsoft.com/office/drawing/2014/main" id="{31C26DD1-DEF6-4881-9037-BA71DF303447}"/>
                </a:ext>
              </a:extLst>
            </p:cNvPr>
            <p:cNvSpPr/>
            <p:nvPr/>
          </p:nvSpPr>
          <p:spPr>
            <a:xfrm>
              <a:off x="37073" y="3746482"/>
              <a:ext cx="1610769" cy="1610769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ṥḷiďe">
              <a:extLst>
                <a:ext uri="{FF2B5EF4-FFF2-40B4-BE49-F238E27FC236}">
                  <a16:creationId xmlns:a16="http://schemas.microsoft.com/office/drawing/2014/main" id="{6B1921C3-7347-4B8A-898B-225590C0FD4D}"/>
                </a:ext>
              </a:extLst>
            </p:cNvPr>
            <p:cNvSpPr/>
            <p:nvPr/>
          </p:nvSpPr>
          <p:spPr>
            <a:xfrm>
              <a:off x="1278595" y="3911621"/>
              <a:ext cx="760417" cy="760417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ṡ1îḋe">
              <a:extLst>
                <a:ext uri="{FF2B5EF4-FFF2-40B4-BE49-F238E27FC236}">
                  <a16:creationId xmlns:a16="http://schemas.microsoft.com/office/drawing/2014/main" id="{5A72B319-2FE6-4D71-A213-E05E2B87509C}"/>
                </a:ext>
              </a:extLst>
            </p:cNvPr>
            <p:cNvSpPr/>
            <p:nvPr/>
          </p:nvSpPr>
          <p:spPr>
            <a:xfrm>
              <a:off x="2147205" y="4267348"/>
              <a:ext cx="295261" cy="29526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íṧḻïďê">
              <a:extLst>
                <a:ext uri="{FF2B5EF4-FFF2-40B4-BE49-F238E27FC236}">
                  <a16:creationId xmlns:a16="http://schemas.microsoft.com/office/drawing/2014/main" id="{078B97A7-9074-49D6-B0D8-94DDA0EAE4E6}"/>
                </a:ext>
              </a:extLst>
            </p:cNvPr>
            <p:cNvSpPr/>
            <p:nvPr/>
          </p:nvSpPr>
          <p:spPr bwMode="auto">
            <a:xfrm>
              <a:off x="541144" y="3519488"/>
              <a:ext cx="161410" cy="319817"/>
            </a:xfrm>
            <a:custGeom>
              <a:avLst/>
              <a:gdLst>
                <a:gd name="connsiteX0" fmla="*/ 83082 w 161410"/>
                <a:gd name="connsiteY0" fmla="*/ 0 h 319817"/>
                <a:gd name="connsiteX1" fmla="*/ 107356 w 161410"/>
                <a:gd name="connsiteY1" fmla="*/ 53503 h 319817"/>
                <a:gd name="connsiteX2" fmla="*/ 131380 w 161410"/>
                <a:gd name="connsiteY2" fmla="*/ 107256 h 319817"/>
                <a:gd name="connsiteX3" fmla="*/ 119118 w 161410"/>
                <a:gd name="connsiteY3" fmla="*/ 107256 h 319817"/>
                <a:gd name="connsiteX4" fmla="*/ 145644 w 161410"/>
                <a:gd name="connsiteY4" fmla="*/ 151509 h 319817"/>
                <a:gd name="connsiteX5" fmla="*/ 128127 w 161410"/>
                <a:gd name="connsiteY5" fmla="*/ 151509 h 319817"/>
                <a:gd name="connsiteX6" fmla="*/ 154153 w 161410"/>
                <a:gd name="connsiteY6" fmla="*/ 206262 h 319817"/>
                <a:gd name="connsiteX7" fmla="*/ 137136 w 161410"/>
                <a:gd name="connsiteY7" fmla="*/ 206262 h 319817"/>
                <a:gd name="connsiteX8" fmla="*/ 161410 w 161410"/>
                <a:gd name="connsiteY8" fmla="*/ 268766 h 319817"/>
                <a:gd name="connsiteX9" fmla="*/ 86166 w 161410"/>
                <a:gd name="connsiteY9" fmla="*/ 268766 h 319817"/>
                <a:gd name="connsiteX10" fmla="*/ 89403 w 161410"/>
                <a:gd name="connsiteY10" fmla="*/ 315549 h 319817"/>
                <a:gd name="connsiteX11" fmla="*/ 84365 w 161410"/>
                <a:gd name="connsiteY11" fmla="*/ 316553 h 319817"/>
                <a:gd name="connsiteX12" fmla="*/ 79075 w 161410"/>
                <a:gd name="connsiteY12" fmla="*/ 317557 h 319817"/>
                <a:gd name="connsiteX13" fmla="*/ 73785 w 161410"/>
                <a:gd name="connsiteY13" fmla="*/ 318813 h 319817"/>
                <a:gd name="connsiteX14" fmla="*/ 68748 w 161410"/>
                <a:gd name="connsiteY14" fmla="*/ 319817 h 319817"/>
                <a:gd name="connsiteX15" fmla="*/ 72439 w 161410"/>
                <a:gd name="connsiteY15" fmla="*/ 268766 h 319817"/>
                <a:gd name="connsiteX16" fmla="*/ 0 w 161410"/>
                <a:gd name="connsiteY16" fmla="*/ 268766 h 319817"/>
                <a:gd name="connsiteX17" fmla="*/ 24524 w 161410"/>
                <a:gd name="connsiteY17" fmla="*/ 206262 h 319817"/>
                <a:gd name="connsiteX18" fmla="*/ 7257 w 161410"/>
                <a:gd name="connsiteY18" fmla="*/ 206262 h 319817"/>
                <a:gd name="connsiteX19" fmla="*/ 33533 w 161410"/>
                <a:gd name="connsiteY19" fmla="*/ 151509 h 319817"/>
                <a:gd name="connsiteX20" fmla="*/ 18268 w 161410"/>
                <a:gd name="connsiteY20" fmla="*/ 151509 h 319817"/>
                <a:gd name="connsiteX21" fmla="*/ 44544 w 161410"/>
                <a:gd name="connsiteY21" fmla="*/ 107256 h 319817"/>
                <a:gd name="connsiteX22" fmla="*/ 34534 w 161410"/>
                <a:gd name="connsiteY22" fmla="*/ 107256 h 319817"/>
                <a:gd name="connsiteX23" fmla="*/ 59059 w 161410"/>
                <a:gd name="connsiteY23" fmla="*/ 53503 h 31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0" h="319817">
                  <a:moveTo>
                    <a:pt x="83082" y="0"/>
                  </a:moveTo>
                  <a:lnTo>
                    <a:pt x="107356" y="53503"/>
                  </a:lnTo>
                  <a:lnTo>
                    <a:pt x="131380" y="107256"/>
                  </a:lnTo>
                  <a:lnTo>
                    <a:pt x="119118" y="107256"/>
                  </a:lnTo>
                  <a:lnTo>
                    <a:pt x="145644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6" y="206262"/>
                  </a:lnTo>
                  <a:lnTo>
                    <a:pt x="161410" y="268766"/>
                  </a:lnTo>
                  <a:lnTo>
                    <a:pt x="86166" y="268766"/>
                  </a:lnTo>
                  <a:lnTo>
                    <a:pt x="89403" y="315549"/>
                  </a:lnTo>
                  <a:lnTo>
                    <a:pt x="84365" y="316553"/>
                  </a:lnTo>
                  <a:lnTo>
                    <a:pt x="79075" y="317557"/>
                  </a:lnTo>
                  <a:lnTo>
                    <a:pt x="73785" y="318813"/>
                  </a:lnTo>
                  <a:lnTo>
                    <a:pt x="68748" y="319817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4" y="206262"/>
                  </a:lnTo>
                  <a:lnTo>
                    <a:pt x="7257" y="206262"/>
                  </a:lnTo>
                  <a:lnTo>
                    <a:pt x="33533" y="151509"/>
                  </a:lnTo>
                  <a:lnTo>
                    <a:pt x="18268" y="151509"/>
                  </a:lnTo>
                  <a:lnTo>
                    <a:pt x="44544" y="107256"/>
                  </a:lnTo>
                  <a:lnTo>
                    <a:pt x="34534" y="107256"/>
                  </a:lnTo>
                  <a:lnTo>
                    <a:pt x="59059" y="535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íSḻïḋè">
              <a:extLst>
                <a:ext uri="{FF2B5EF4-FFF2-40B4-BE49-F238E27FC236}">
                  <a16:creationId xmlns:a16="http://schemas.microsoft.com/office/drawing/2014/main" id="{4C33AD05-BBC2-437F-865A-239DB20FDB86}"/>
                </a:ext>
              </a:extLst>
            </p:cNvPr>
            <p:cNvSpPr/>
            <p:nvPr/>
          </p:nvSpPr>
          <p:spPr bwMode="auto">
            <a:xfrm>
              <a:off x="743845" y="3282391"/>
              <a:ext cx="268186" cy="531381"/>
            </a:xfrm>
            <a:custGeom>
              <a:avLst/>
              <a:gdLst>
                <a:gd name="connsiteX0" fmla="*/ 138043 w 268186"/>
                <a:gd name="connsiteY0" fmla="*/ 0 h 531381"/>
                <a:gd name="connsiteX1" fmla="*/ 178375 w 268186"/>
                <a:gd name="connsiteY1" fmla="*/ 88896 h 531381"/>
                <a:gd name="connsiteX2" fmla="*/ 218291 w 268186"/>
                <a:gd name="connsiteY2" fmla="*/ 178208 h 531381"/>
                <a:gd name="connsiteX3" fmla="*/ 197917 w 268186"/>
                <a:gd name="connsiteY3" fmla="*/ 178208 h 531381"/>
                <a:gd name="connsiteX4" fmla="*/ 241991 w 268186"/>
                <a:gd name="connsiteY4" fmla="*/ 251735 h 531381"/>
                <a:gd name="connsiteX5" fmla="*/ 212886 w 268186"/>
                <a:gd name="connsiteY5" fmla="*/ 251735 h 531381"/>
                <a:gd name="connsiteX6" fmla="*/ 256128 w 268186"/>
                <a:gd name="connsiteY6" fmla="*/ 342709 h 531381"/>
                <a:gd name="connsiteX7" fmla="*/ 227854 w 268186"/>
                <a:gd name="connsiteY7" fmla="*/ 342709 h 531381"/>
                <a:gd name="connsiteX8" fmla="*/ 268186 w 268186"/>
                <a:gd name="connsiteY8" fmla="*/ 446560 h 531381"/>
                <a:gd name="connsiteX9" fmla="*/ 143167 w 268186"/>
                <a:gd name="connsiteY9" fmla="*/ 446560 h 531381"/>
                <a:gd name="connsiteX10" fmla="*/ 148545 w 268186"/>
                <a:gd name="connsiteY10" fmla="*/ 524289 h 531381"/>
                <a:gd name="connsiteX11" fmla="*/ 140174 w 268186"/>
                <a:gd name="connsiteY11" fmla="*/ 525958 h 531381"/>
                <a:gd name="connsiteX12" fmla="*/ 131385 w 268186"/>
                <a:gd name="connsiteY12" fmla="*/ 527626 h 531381"/>
                <a:gd name="connsiteX13" fmla="*/ 122596 w 268186"/>
                <a:gd name="connsiteY13" fmla="*/ 529712 h 531381"/>
                <a:gd name="connsiteX14" fmla="*/ 114225 w 268186"/>
                <a:gd name="connsiteY14" fmla="*/ 531381 h 531381"/>
                <a:gd name="connsiteX15" fmla="*/ 120358 w 268186"/>
                <a:gd name="connsiteY15" fmla="*/ 446560 h 531381"/>
                <a:gd name="connsiteX16" fmla="*/ 0 w 268186"/>
                <a:gd name="connsiteY16" fmla="*/ 446560 h 531381"/>
                <a:gd name="connsiteX17" fmla="*/ 40748 w 268186"/>
                <a:gd name="connsiteY17" fmla="*/ 342709 h 531381"/>
                <a:gd name="connsiteX18" fmla="*/ 12058 w 268186"/>
                <a:gd name="connsiteY18" fmla="*/ 342709 h 531381"/>
                <a:gd name="connsiteX19" fmla="*/ 55716 w 268186"/>
                <a:gd name="connsiteY19" fmla="*/ 251735 h 531381"/>
                <a:gd name="connsiteX20" fmla="*/ 30353 w 268186"/>
                <a:gd name="connsiteY20" fmla="*/ 251735 h 531381"/>
                <a:gd name="connsiteX21" fmla="*/ 74011 w 268186"/>
                <a:gd name="connsiteY21" fmla="*/ 178208 h 531381"/>
                <a:gd name="connsiteX22" fmla="*/ 57379 w 268186"/>
                <a:gd name="connsiteY22" fmla="*/ 178208 h 531381"/>
                <a:gd name="connsiteX23" fmla="*/ 98127 w 268186"/>
                <a:gd name="connsiteY23" fmla="*/ 88896 h 53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8186" h="531381">
                  <a:moveTo>
                    <a:pt x="138043" y="0"/>
                  </a:moveTo>
                  <a:lnTo>
                    <a:pt x="178375" y="88896"/>
                  </a:lnTo>
                  <a:lnTo>
                    <a:pt x="218291" y="178208"/>
                  </a:lnTo>
                  <a:lnTo>
                    <a:pt x="197917" y="178208"/>
                  </a:lnTo>
                  <a:lnTo>
                    <a:pt x="241991" y="251735"/>
                  </a:lnTo>
                  <a:lnTo>
                    <a:pt x="212886" y="251735"/>
                  </a:lnTo>
                  <a:lnTo>
                    <a:pt x="256128" y="342709"/>
                  </a:lnTo>
                  <a:lnTo>
                    <a:pt x="227854" y="342709"/>
                  </a:lnTo>
                  <a:lnTo>
                    <a:pt x="268186" y="446560"/>
                  </a:lnTo>
                  <a:lnTo>
                    <a:pt x="143167" y="446560"/>
                  </a:lnTo>
                  <a:lnTo>
                    <a:pt x="148545" y="524289"/>
                  </a:lnTo>
                  <a:lnTo>
                    <a:pt x="140174" y="525958"/>
                  </a:lnTo>
                  <a:lnTo>
                    <a:pt x="131385" y="527626"/>
                  </a:lnTo>
                  <a:lnTo>
                    <a:pt x="122596" y="529712"/>
                  </a:lnTo>
                  <a:lnTo>
                    <a:pt x="114225" y="531381"/>
                  </a:lnTo>
                  <a:lnTo>
                    <a:pt x="120358" y="446560"/>
                  </a:lnTo>
                  <a:lnTo>
                    <a:pt x="0" y="446560"/>
                  </a:lnTo>
                  <a:lnTo>
                    <a:pt x="40748" y="342709"/>
                  </a:lnTo>
                  <a:lnTo>
                    <a:pt x="12058" y="342709"/>
                  </a:lnTo>
                  <a:lnTo>
                    <a:pt x="55716" y="251735"/>
                  </a:lnTo>
                  <a:lnTo>
                    <a:pt x="30353" y="251735"/>
                  </a:lnTo>
                  <a:lnTo>
                    <a:pt x="74011" y="178208"/>
                  </a:lnTo>
                  <a:lnTo>
                    <a:pt x="57379" y="178208"/>
                  </a:lnTo>
                  <a:lnTo>
                    <a:pt x="98127" y="88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îḑé">
              <a:extLst>
                <a:ext uri="{FF2B5EF4-FFF2-40B4-BE49-F238E27FC236}">
                  <a16:creationId xmlns:a16="http://schemas.microsoft.com/office/drawing/2014/main" id="{0ACA635B-B18C-4A0D-8C06-715D9BB9F985}"/>
                </a:ext>
              </a:extLst>
            </p:cNvPr>
            <p:cNvSpPr/>
            <p:nvPr/>
          </p:nvSpPr>
          <p:spPr>
            <a:xfrm>
              <a:off x="10148930" y="4490783"/>
              <a:ext cx="450050" cy="45005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iṧḷîḋe">
              <a:extLst>
                <a:ext uri="{FF2B5EF4-FFF2-40B4-BE49-F238E27FC236}">
                  <a16:creationId xmlns:a16="http://schemas.microsoft.com/office/drawing/2014/main" id="{30956449-CC60-4795-B958-02BEE368C836}"/>
                </a:ext>
              </a:extLst>
            </p:cNvPr>
            <p:cNvSpPr/>
            <p:nvPr/>
          </p:nvSpPr>
          <p:spPr bwMode="auto">
            <a:xfrm rot="670750">
              <a:off x="2568430" y="4610196"/>
              <a:ext cx="436458" cy="271858"/>
            </a:xfrm>
            <a:custGeom>
              <a:avLst/>
              <a:gdLst>
                <a:gd name="T0" fmla="*/ 1617 w 4131"/>
                <a:gd name="T1" fmla="*/ 1768 h 2577"/>
                <a:gd name="T2" fmla="*/ 1388 w 4131"/>
                <a:gd name="T3" fmla="*/ 829 h 2577"/>
                <a:gd name="T4" fmla="*/ 1787 w 4131"/>
                <a:gd name="T5" fmla="*/ 1639 h 2577"/>
                <a:gd name="T6" fmla="*/ 2056 w 4131"/>
                <a:gd name="T7" fmla="*/ 2160 h 2577"/>
                <a:gd name="T8" fmla="*/ 2412 w 4131"/>
                <a:gd name="T9" fmla="*/ 2442 h 2577"/>
                <a:gd name="T10" fmla="*/ 2412 w 4131"/>
                <a:gd name="T11" fmla="*/ 2303 h 2577"/>
                <a:gd name="T12" fmla="*/ 2193 w 4131"/>
                <a:gd name="T13" fmla="*/ 2136 h 2577"/>
                <a:gd name="T14" fmla="*/ 2296 w 4131"/>
                <a:gd name="T15" fmla="*/ 1582 h 2577"/>
                <a:gd name="T16" fmla="*/ 2794 w 4131"/>
                <a:gd name="T17" fmla="*/ 798 h 2577"/>
                <a:gd name="T18" fmla="*/ 2958 w 4131"/>
                <a:gd name="T19" fmla="*/ 1046 h 2577"/>
                <a:gd name="T20" fmla="*/ 3322 w 4131"/>
                <a:gd name="T21" fmla="*/ 2577 h 2577"/>
                <a:gd name="T22" fmla="*/ 3322 w 4131"/>
                <a:gd name="T23" fmla="*/ 959 h 2577"/>
                <a:gd name="T24" fmla="*/ 3000 w 4131"/>
                <a:gd name="T25" fmla="*/ 546 h 2577"/>
                <a:gd name="T26" fmla="*/ 3028 w 4131"/>
                <a:gd name="T27" fmla="*/ 380 h 2577"/>
                <a:gd name="T28" fmla="*/ 3055 w 4131"/>
                <a:gd name="T29" fmla="*/ 378 h 2577"/>
                <a:gd name="T30" fmla="*/ 3168 w 4131"/>
                <a:gd name="T31" fmla="*/ 488 h 2577"/>
                <a:gd name="T32" fmla="*/ 3322 w 4131"/>
                <a:gd name="T33" fmla="*/ 522 h 2577"/>
                <a:gd name="T34" fmla="*/ 3357 w 4131"/>
                <a:gd name="T35" fmla="*/ 99 h 2577"/>
                <a:gd name="T36" fmla="*/ 3202 w 4131"/>
                <a:gd name="T37" fmla="*/ 65 h 2577"/>
                <a:gd name="T38" fmla="*/ 3168 w 4131"/>
                <a:gd name="T39" fmla="*/ 142 h 2577"/>
                <a:gd name="T40" fmla="*/ 2984 w 4131"/>
                <a:gd name="T41" fmla="*/ 275 h 2577"/>
                <a:gd name="T42" fmla="*/ 2902 w 4131"/>
                <a:gd name="T43" fmla="*/ 398 h 2577"/>
                <a:gd name="T44" fmla="*/ 2899 w 4131"/>
                <a:gd name="T45" fmla="*/ 251 h 2577"/>
                <a:gd name="T46" fmla="*/ 2832 w 4131"/>
                <a:gd name="T47" fmla="*/ 130 h 2577"/>
                <a:gd name="T48" fmla="*/ 2700 w 4131"/>
                <a:gd name="T49" fmla="*/ 140 h 2577"/>
                <a:gd name="T50" fmla="*/ 2414 w 4131"/>
                <a:gd name="T51" fmla="*/ 6 h 2577"/>
                <a:gd name="T52" fmla="*/ 2001 w 4131"/>
                <a:gd name="T53" fmla="*/ 186 h 2577"/>
                <a:gd name="T54" fmla="*/ 2121 w 4131"/>
                <a:gd name="T55" fmla="*/ 270 h 2577"/>
                <a:gd name="T56" fmla="*/ 2517 w 4131"/>
                <a:gd name="T57" fmla="*/ 168 h 2577"/>
                <a:gd name="T58" fmla="*/ 2618 w 4131"/>
                <a:gd name="T59" fmla="*/ 260 h 2577"/>
                <a:gd name="T60" fmla="*/ 2728 w 4131"/>
                <a:gd name="T61" fmla="*/ 303 h 2577"/>
                <a:gd name="T62" fmla="*/ 1560 w 4131"/>
                <a:gd name="T63" fmla="*/ 617 h 2577"/>
                <a:gd name="T64" fmla="*/ 1406 w 4131"/>
                <a:gd name="T65" fmla="*/ 368 h 2577"/>
                <a:gd name="T66" fmla="*/ 1421 w 4131"/>
                <a:gd name="T67" fmla="*/ 109 h 2577"/>
                <a:gd name="T68" fmla="*/ 1288 w 4131"/>
                <a:gd name="T69" fmla="*/ 462 h 2577"/>
                <a:gd name="T70" fmla="*/ 1370 w 4131"/>
                <a:gd name="T71" fmla="*/ 599 h 2577"/>
                <a:gd name="T72" fmla="*/ 1135 w 4131"/>
                <a:gd name="T73" fmla="*/ 1028 h 2577"/>
                <a:gd name="T74" fmla="*/ 0 w 4131"/>
                <a:gd name="T75" fmla="*/ 1768 h 2577"/>
                <a:gd name="T76" fmla="*/ 3033 w 4131"/>
                <a:gd name="T77" fmla="*/ 1228 h 2577"/>
                <a:gd name="T78" fmla="*/ 3209 w 4131"/>
                <a:gd name="T79" fmla="*/ 1652 h 2577"/>
                <a:gd name="T80" fmla="*/ 3322 w 4131"/>
                <a:gd name="T81" fmla="*/ 1929 h 2577"/>
                <a:gd name="T82" fmla="*/ 3322 w 4131"/>
                <a:gd name="T83" fmla="*/ 1606 h 2577"/>
                <a:gd name="T84" fmla="*/ 3177 w 4131"/>
                <a:gd name="T85" fmla="*/ 1173 h 2577"/>
                <a:gd name="T86" fmla="*/ 3934 w 4131"/>
                <a:gd name="T87" fmla="*/ 1768 h 2577"/>
                <a:gd name="T88" fmla="*/ 2709 w 4131"/>
                <a:gd name="T89" fmla="*/ 1768 h 2577"/>
                <a:gd name="T90" fmla="*/ 1687 w 4131"/>
                <a:gd name="T91" fmla="*/ 781 h 2577"/>
                <a:gd name="T92" fmla="*/ 2637 w 4131"/>
                <a:gd name="T93" fmla="*/ 774 h 2577"/>
                <a:gd name="T94" fmla="*/ 2066 w 4131"/>
                <a:gd name="T95" fmla="*/ 1490 h 2577"/>
                <a:gd name="T96" fmla="*/ 1644 w 4131"/>
                <a:gd name="T97" fmla="*/ 849 h 2577"/>
                <a:gd name="T98" fmla="*/ 809 w 4131"/>
                <a:gd name="T99" fmla="*/ 1155 h 2577"/>
                <a:gd name="T100" fmla="*/ 865 w 4131"/>
                <a:gd name="T101" fmla="*/ 1616 h 2577"/>
                <a:gd name="T102" fmla="*/ 647 w 4131"/>
                <a:gd name="T103" fmla="*/ 1768 h 2577"/>
                <a:gd name="T104" fmla="*/ 970 w 4131"/>
                <a:gd name="T105" fmla="*/ 1768 h 2577"/>
                <a:gd name="T106" fmla="*/ 1154 w 4131"/>
                <a:gd name="T107" fmla="*/ 1262 h 2577"/>
                <a:gd name="T108" fmla="*/ 809 w 4131"/>
                <a:gd name="T109" fmla="*/ 2380 h 2577"/>
                <a:gd name="T110" fmla="*/ 809 w 4131"/>
                <a:gd name="T111" fmla="*/ 1155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31" h="2577">
                  <a:moveTo>
                    <a:pt x="809" y="2577"/>
                  </a:moveTo>
                  <a:cubicBezTo>
                    <a:pt x="1255" y="2577"/>
                    <a:pt x="1617" y="2214"/>
                    <a:pt x="1617" y="1768"/>
                  </a:cubicBezTo>
                  <a:cubicBezTo>
                    <a:pt x="1617" y="1483"/>
                    <a:pt x="1470" y="1233"/>
                    <a:pt x="1248" y="1089"/>
                  </a:cubicBezTo>
                  <a:lnTo>
                    <a:pt x="1388" y="829"/>
                  </a:lnTo>
                  <a:cubicBezTo>
                    <a:pt x="1406" y="795"/>
                    <a:pt x="1433" y="797"/>
                    <a:pt x="1448" y="832"/>
                  </a:cubicBezTo>
                  <a:lnTo>
                    <a:pt x="1787" y="1639"/>
                  </a:lnTo>
                  <a:cubicBezTo>
                    <a:pt x="1751" y="1693"/>
                    <a:pt x="1730" y="1757"/>
                    <a:pt x="1730" y="1825"/>
                  </a:cubicBezTo>
                  <a:cubicBezTo>
                    <a:pt x="1730" y="2008"/>
                    <a:pt x="1876" y="2155"/>
                    <a:pt x="2056" y="2160"/>
                  </a:cubicBezTo>
                  <a:lnTo>
                    <a:pt x="2112" y="2442"/>
                  </a:lnTo>
                  <a:lnTo>
                    <a:pt x="2412" y="2442"/>
                  </a:lnTo>
                  <a:cubicBezTo>
                    <a:pt x="2450" y="2442"/>
                    <a:pt x="2481" y="2411"/>
                    <a:pt x="2481" y="2373"/>
                  </a:cubicBezTo>
                  <a:cubicBezTo>
                    <a:pt x="2481" y="2334"/>
                    <a:pt x="2450" y="2303"/>
                    <a:pt x="2412" y="2303"/>
                  </a:cubicBezTo>
                  <a:lnTo>
                    <a:pt x="2226" y="2303"/>
                  </a:lnTo>
                  <a:lnTo>
                    <a:pt x="2193" y="2136"/>
                  </a:lnTo>
                  <a:cubicBezTo>
                    <a:pt x="2315" y="2085"/>
                    <a:pt x="2401" y="1966"/>
                    <a:pt x="2401" y="1825"/>
                  </a:cubicBezTo>
                  <a:cubicBezTo>
                    <a:pt x="2401" y="1729"/>
                    <a:pt x="2360" y="1643"/>
                    <a:pt x="2296" y="1582"/>
                  </a:cubicBezTo>
                  <a:cubicBezTo>
                    <a:pt x="2298" y="1580"/>
                    <a:pt x="2300" y="1578"/>
                    <a:pt x="2301" y="1576"/>
                  </a:cubicBezTo>
                  <a:lnTo>
                    <a:pt x="2794" y="798"/>
                  </a:lnTo>
                  <a:cubicBezTo>
                    <a:pt x="2814" y="765"/>
                    <a:pt x="2843" y="768"/>
                    <a:pt x="2857" y="803"/>
                  </a:cubicBezTo>
                  <a:lnTo>
                    <a:pt x="2958" y="1046"/>
                  </a:lnTo>
                  <a:cubicBezTo>
                    <a:pt x="2694" y="1179"/>
                    <a:pt x="2513" y="1452"/>
                    <a:pt x="2513" y="1768"/>
                  </a:cubicBezTo>
                  <a:cubicBezTo>
                    <a:pt x="2513" y="2214"/>
                    <a:pt x="2875" y="2577"/>
                    <a:pt x="3322" y="2577"/>
                  </a:cubicBezTo>
                  <a:cubicBezTo>
                    <a:pt x="3769" y="2577"/>
                    <a:pt x="4131" y="2214"/>
                    <a:pt x="4131" y="1768"/>
                  </a:cubicBezTo>
                  <a:cubicBezTo>
                    <a:pt x="4131" y="1321"/>
                    <a:pt x="3769" y="959"/>
                    <a:pt x="3322" y="959"/>
                  </a:cubicBezTo>
                  <a:cubicBezTo>
                    <a:pt x="3253" y="959"/>
                    <a:pt x="3187" y="968"/>
                    <a:pt x="3124" y="984"/>
                  </a:cubicBezTo>
                  <a:lnTo>
                    <a:pt x="3000" y="546"/>
                  </a:lnTo>
                  <a:cubicBezTo>
                    <a:pt x="2991" y="515"/>
                    <a:pt x="2963" y="493"/>
                    <a:pt x="2931" y="488"/>
                  </a:cubicBezTo>
                  <a:cubicBezTo>
                    <a:pt x="2953" y="440"/>
                    <a:pt x="2985" y="392"/>
                    <a:pt x="3028" y="380"/>
                  </a:cubicBezTo>
                  <a:cubicBezTo>
                    <a:pt x="3034" y="378"/>
                    <a:pt x="3039" y="374"/>
                    <a:pt x="3043" y="370"/>
                  </a:cubicBezTo>
                  <a:cubicBezTo>
                    <a:pt x="3047" y="373"/>
                    <a:pt x="3051" y="375"/>
                    <a:pt x="3055" y="378"/>
                  </a:cubicBezTo>
                  <a:lnTo>
                    <a:pt x="3168" y="442"/>
                  </a:lnTo>
                  <a:lnTo>
                    <a:pt x="3168" y="488"/>
                  </a:lnTo>
                  <a:cubicBezTo>
                    <a:pt x="3168" y="507"/>
                    <a:pt x="3183" y="522"/>
                    <a:pt x="3202" y="522"/>
                  </a:cubicBezTo>
                  <a:lnTo>
                    <a:pt x="3322" y="522"/>
                  </a:lnTo>
                  <a:cubicBezTo>
                    <a:pt x="3341" y="522"/>
                    <a:pt x="3357" y="507"/>
                    <a:pt x="3357" y="488"/>
                  </a:cubicBezTo>
                  <a:lnTo>
                    <a:pt x="3357" y="99"/>
                  </a:lnTo>
                  <a:cubicBezTo>
                    <a:pt x="3357" y="80"/>
                    <a:pt x="3341" y="65"/>
                    <a:pt x="3322" y="65"/>
                  </a:cubicBezTo>
                  <a:lnTo>
                    <a:pt x="3202" y="65"/>
                  </a:lnTo>
                  <a:cubicBezTo>
                    <a:pt x="3183" y="65"/>
                    <a:pt x="3168" y="80"/>
                    <a:pt x="3168" y="99"/>
                  </a:cubicBezTo>
                  <a:lnTo>
                    <a:pt x="3168" y="142"/>
                  </a:lnTo>
                  <a:lnTo>
                    <a:pt x="3059" y="188"/>
                  </a:lnTo>
                  <a:cubicBezTo>
                    <a:pt x="2997" y="214"/>
                    <a:pt x="2985" y="254"/>
                    <a:pt x="2984" y="275"/>
                  </a:cubicBezTo>
                  <a:cubicBezTo>
                    <a:pt x="2983" y="286"/>
                    <a:pt x="2985" y="302"/>
                    <a:pt x="2994" y="319"/>
                  </a:cubicBezTo>
                  <a:cubicBezTo>
                    <a:pt x="2955" y="334"/>
                    <a:pt x="2925" y="364"/>
                    <a:pt x="2902" y="398"/>
                  </a:cubicBezTo>
                  <a:lnTo>
                    <a:pt x="2862" y="269"/>
                  </a:lnTo>
                  <a:cubicBezTo>
                    <a:pt x="2879" y="262"/>
                    <a:pt x="2893" y="255"/>
                    <a:pt x="2899" y="251"/>
                  </a:cubicBezTo>
                  <a:cubicBezTo>
                    <a:pt x="2933" y="232"/>
                    <a:pt x="2945" y="190"/>
                    <a:pt x="2926" y="157"/>
                  </a:cubicBezTo>
                  <a:cubicBezTo>
                    <a:pt x="2907" y="123"/>
                    <a:pt x="2865" y="111"/>
                    <a:pt x="2832" y="130"/>
                  </a:cubicBezTo>
                  <a:cubicBezTo>
                    <a:pt x="2790" y="153"/>
                    <a:pt x="2733" y="170"/>
                    <a:pt x="2721" y="167"/>
                  </a:cubicBezTo>
                  <a:cubicBezTo>
                    <a:pt x="2713" y="159"/>
                    <a:pt x="2707" y="150"/>
                    <a:pt x="2700" y="140"/>
                  </a:cubicBezTo>
                  <a:cubicBezTo>
                    <a:pt x="2660" y="84"/>
                    <a:pt x="2610" y="31"/>
                    <a:pt x="2499" y="29"/>
                  </a:cubicBezTo>
                  <a:cubicBezTo>
                    <a:pt x="2476" y="10"/>
                    <a:pt x="2446" y="0"/>
                    <a:pt x="2414" y="6"/>
                  </a:cubicBezTo>
                  <a:lnTo>
                    <a:pt x="2085" y="65"/>
                  </a:lnTo>
                  <a:cubicBezTo>
                    <a:pt x="2028" y="75"/>
                    <a:pt x="1990" y="129"/>
                    <a:pt x="2001" y="186"/>
                  </a:cubicBezTo>
                  <a:cubicBezTo>
                    <a:pt x="2010" y="236"/>
                    <a:pt x="2053" y="271"/>
                    <a:pt x="2103" y="271"/>
                  </a:cubicBezTo>
                  <a:cubicBezTo>
                    <a:pt x="2109" y="271"/>
                    <a:pt x="2115" y="271"/>
                    <a:pt x="2121" y="270"/>
                  </a:cubicBezTo>
                  <a:lnTo>
                    <a:pt x="2451" y="210"/>
                  </a:lnTo>
                  <a:cubicBezTo>
                    <a:pt x="2479" y="205"/>
                    <a:pt x="2502" y="190"/>
                    <a:pt x="2517" y="168"/>
                  </a:cubicBezTo>
                  <a:cubicBezTo>
                    <a:pt x="2554" y="174"/>
                    <a:pt x="2568" y="194"/>
                    <a:pt x="2588" y="221"/>
                  </a:cubicBezTo>
                  <a:cubicBezTo>
                    <a:pt x="2597" y="234"/>
                    <a:pt x="2607" y="248"/>
                    <a:pt x="2618" y="260"/>
                  </a:cubicBezTo>
                  <a:cubicBezTo>
                    <a:pt x="2647" y="292"/>
                    <a:pt x="2686" y="303"/>
                    <a:pt x="2725" y="303"/>
                  </a:cubicBezTo>
                  <a:cubicBezTo>
                    <a:pt x="2726" y="303"/>
                    <a:pt x="2727" y="303"/>
                    <a:pt x="2728" y="303"/>
                  </a:cubicBezTo>
                  <a:lnTo>
                    <a:pt x="2788" y="498"/>
                  </a:lnTo>
                  <a:lnTo>
                    <a:pt x="1560" y="617"/>
                  </a:lnTo>
                  <a:cubicBezTo>
                    <a:pt x="1551" y="618"/>
                    <a:pt x="1543" y="617"/>
                    <a:pt x="1535" y="616"/>
                  </a:cubicBezTo>
                  <a:lnTo>
                    <a:pt x="1406" y="368"/>
                  </a:lnTo>
                  <a:cubicBezTo>
                    <a:pt x="1529" y="312"/>
                    <a:pt x="1648" y="339"/>
                    <a:pt x="1618" y="161"/>
                  </a:cubicBezTo>
                  <a:cubicBezTo>
                    <a:pt x="1618" y="161"/>
                    <a:pt x="1624" y="98"/>
                    <a:pt x="1421" y="109"/>
                  </a:cubicBezTo>
                  <a:cubicBezTo>
                    <a:pt x="1219" y="121"/>
                    <a:pt x="832" y="92"/>
                    <a:pt x="867" y="346"/>
                  </a:cubicBezTo>
                  <a:cubicBezTo>
                    <a:pt x="901" y="600"/>
                    <a:pt x="1144" y="652"/>
                    <a:pt x="1288" y="462"/>
                  </a:cubicBezTo>
                  <a:cubicBezTo>
                    <a:pt x="1291" y="459"/>
                    <a:pt x="1293" y="457"/>
                    <a:pt x="1295" y="454"/>
                  </a:cubicBezTo>
                  <a:lnTo>
                    <a:pt x="1370" y="599"/>
                  </a:lnTo>
                  <a:cubicBezTo>
                    <a:pt x="1339" y="618"/>
                    <a:pt x="1308" y="651"/>
                    <a:pt x="1294" y="681"/>
                  </a:cubicBezTo>
                  <a:lnTo>
                    <a:pt x="1135" y="1028"/>
                  </a:lnTo>
                  <a:cubicBezTo>
                    <a:pt x="1035" y="984"/>
                    <a:pt x="925" y="959"/>
                    <a:pt x="809" y="959"/>
                  </a:cubicBezTo>
                  <a:cubicBezTo>
                    <a:pt x="362" y="959"/>
                    <a:pt x="0" y="1321"/>
                    <a:pt x="0" y="1768"/>
                  </a:cubicBezTo>
                  <a:cubicBezTo>
                    <a:pt x="0" y="2214"/>
                    <a:pt x="362" y="2577"/>
                    <a:pt x="809" y="2577"/>
                  </a:cubicBezTo>
                  <a:close/>
                  <a:moveTo>
                    <a:pt x="3033" y="1228"/>
                  </a:moveTo>
                  <a:lnTo>
                    <a:pt x="3209" y="1652"/>
                  </a:lnTo>
                  <a:cubicBezTo>
                    <a:pt x="3209" y="1652"/>
                    <a:pt x="3209" y="1652"/>
                    <a:pt x="3209" y="1652"/>
                  </a:cubicBezTo>
                  <a:cubicBezTo>
                    <a:pt x="3179" y="1681"/>
                    <a:pt x="3160" y="1722"/>
                    <a:pt x="3160" y="1768"/>
                  </a:cubicBezTo>
                  <a:cubicBezTo>
                    <a:pt x="3160" y="1857"/>
                    <a:pt x="3233" y="1929"/>
                    <a:pt x="3322" y="1929"/>
                  </a:cubicBezTo>
                  <a:cubicBezTo>
                    <a:pt x="3411" y="1929"/>
                    <a:pt x="3484" y="1857"/>
                    <a:pt x="3484" y="1768"/>
                  </a:cubicBezTo>
                  <a:cubicBezTo>
                    <a:pt x="3484" y="1678"/>
                    <a:pt x="3411" y="1606"/>
                    <a:pt x="3322" y="1606"/>
                  </a:cubicBezTo>
                  <a:cubicBezTo>
                    <a:pt x="3314" y="1606"/>
                    <a:pt x="3307" y="1607"/>
                    <a:pt x="3300" y="1608"/>
                  </a:cubicBezTo>
                  <a:lnTo>
                    <a:pt x="3177" y="1173"/>
                  </a:lnTo>
                  <a:cubicBezTo>
                    <a:pt x="3223" y="1162"/>
                    <a:pt x="3272" y="1155"/>
                    <a:pt x="3322" y="1155"/>
                  </a:cubicBezTo>
                  <a:cubicBezTo>
                    <a:pt x="3660" y="1155"/>
                    <a:pt x="3934" y="1429"/>
                    <a:pt x="3934" y="1768"/>
                  </a:cubicBezTo>
                  <a:cubicBezTo>
                    <a:pt x="3934" y="2106"/>
                    <a:pt x="3660" y="2380"/>
                    <a:pt x="3322" y="2380"/>
                  </a:cubicBezTo>
                  <a:cubicBezTo>
                    <a:pt x="2984" y="2380"/>
                    <a:pt x="2709" y="2106"/>
                    <a:pt x="2709" y="1768"/>
                  </a:cubicBezTo>
                  <a:cubicBezTo>
                    <a:pt x="2709" y="1534"/>
                    <a:pt x="2840" y="1331"/>
                    <a:pt x="3033" y="1228"/>
                  </a:cubicBezTo>
                  <a:close/>
                  <a:moveTo>
                    <a:pt x="1687" y="781"/>
                  </a:moveTo>
                  <a:lnTo>
                    <a:pt x="2605" y="721"/>
                  </a:lnTo>
                  <a:cubicBezTo>
                    <a:pt x="2644" y="718"/>
                    <a:pt x="2658" y="742"/>
                    <a:pt x="2637" y="774"/>
                  </a:cubicBezTo>
                  <a:lnTo>
                    <a:pt x="2166" y="1507"/>
                  </a:lnTo>
                  <a:cubicBezTo>
                    <a:pt x="2134" y="1497"/>
                    <a:pt x="2101" y="1490"/>
                    <a:pt x="2066" y="1490"/>
                  </a:cubicBezTo>
                  <a:cubicBezTo>
                    <a:pt x="2016" y="1490"/>
                    <a:pt x="1970" y="1501"/>
                    <a:pt x="1928" y="1520"/>
                  </a:cubicBezTo>
                  <a:lnTo>
                    <a:pt x="1644" y="849"/>
                  </a:lnTo>
                  <a:cubicBezTo>
                    <a:pt x="1630" y="814"/>
                    <a:pt x="1649" y="783"/>
                    <a:pt x="1687" y="781"/>
                  </a:cubicBezTo>
                  <a:close/>
                  <a:moveTo>
                    <a:pt x="809" y="1155"/>
                  </a:moveTo>
                  <a:cubicBezTo>
                    <a:pt x="896" y="1155"/>
                    <a:pt x="978" y="1174"/>
                    <a:pt x="1053" y="1206"/>
                  </a:cubicBezTo>
                  <a:lnTo>
                    <a:pt x="865" y="1616"/>
                  </a:lnTo>
                  <a:cubicBezTo>
                    <a:pt x="847" y="1610"/>
                    <a:pt x="828" y="1606"/>
                    <a:pt x="809" y="1606"/>
                  </a:cubicBezTo>
                  <a:cubicBezTo>
                    <a:pt x="719" y="1606"/>
                    <a:pt x="647" y="1678"/>
                    <a:pt x="647" y="1768"/>
                  </a:cubicBezTo>
                  <a:cubicBezTo>
                    <a:pt x="647" y="1857"/>
                    <a:pt x="719" y="1929"/>
                    <a:pt x="809" y="1929"/>
                  </a:cubicBezTo>
                  <a:cubicBezTo>
                    <a:pt x="898" y="1929"/>
                    <a:pt x="970" y="1857"/>
                    <a:pt x="970" y="1768"/>
                  </a:cubicBezTo>
                  <a:cubicBezTo>
                    <a:pt x="970" y="1730"/>
                    <a:pt x="957" y="1696"/>
                    <a:pt x="936" y="1669"/>
                  </a:cubicBezTo>
                  <a:lnTo>
                    <a:pt x="1154" y="1262"/>
                  </a:lnTo>
                  <a:cubicBezTo>
                    <a:pt x="1315" y="1373"/>
                    <a:pt x="1421" y="1558"/>
                    <a:pt x="1421" y="1768"/>
                  </a:cubicBezTo>
                  <a:cubicBezTo>
                    <a:pt x="1421" y="2106"/>
                    <a:pt x="1147" y="2380"/>
                    <a:pt x="809" y="2380"/>
                  </a:cubicBezTo>
                  <a:cubicBezTo>
                    <a:pt x="470" y="2380"/>
                    <a:pt x="196" y="2106"/>
                    <a:pt x="196" y="1768"/>
                  </a:cubicBezTo>
                  <a:cubicBezTo>
                    <a:pt x="196" y="1429"/>
                    <a:pt x="470" y="1155"/>
                    <a:pt x="809" y="11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ïṧḻïḑê">
              <a:extLst>
                <a:ext uri="{FF2B5EF4-FFF2-40B4-BE49-F238E27FC236}">
                  <a16:creationId xmlns:a16="http://schemas.microsoft.com/office/drawing/2014/main" id="{B147761A-AE5B-4602-802A-EF3FEE884A2C}"/>
                </a:ext>
              </a:extLst>
            </p:cNvPr>
            <p:cNvSpPr/>
            <p:nvPr/>
          </p:nvSpPr>
          <p:spPr bwMode="auto">
            <a:xfrm rot="20563623">
              <a:off x="9849938" y="4899933"/>
              <a:ext cx="161411" cy="319818"/>
            </a:xfrm>
            <a:custGeom>
              <a:avLst/>
              <a:gdLst>
                <a:gd name="connsiteX0" fmla="*/ 83083 w 161411"/>
                <a:gd name="connsiteY0" fmla="*/ 0 h 319818"/>
                <a:gd name="connsiteX1" fmla="*/ 107356 w 161411"/>
                <a:gd name="connsiteY1" fmla="*/ 53504 h 319818"/>
                <a:gd name="connsiteX2" fmla="*/ 131380 w 161411"/>
                <a:gd name="connsiteY2" fmla="*/ 107257 h 319818"/>
                <a:gd name="connsiteX3" fmla="*/ 119118 w 161411"/>
                <a:gd name="connsiteY3" fmla="*/ 107257 h 319818"/>
                <a:gd name="connsiteX4" fmla="*/ 145645 w 161411"/>
                <a:gd name="connsiteY4" fmla="*/ 151509 h 319818"/>
                <a:gd name="connsiteX5" fmla="*/ 128127 w 161411"/>
                <a:gd name="connsiteY5" fmla="*/ 151509 h 319818"/>
                <a:gd name="connsiteX6" fmla="*/ 154153 w 161411"/>
                <a:gd name="connsiteY6" fmla="*/ 206262 h 319818"/>
                <a:gd name="connsiteX7" fmla="*/ 137137 w 161411"/>
                <a:gd name="connsiteY7" fmla="*/ 206263 h 319818"/>
                <a:gd name="connsiteX8" fmla="*/ 161411 w 161411"/>
                <a:gd name="connsiteY8" fmla="*/ 268766 h 319818"/>
                <a:gd name="connsiteX9" fmla="*/ 86166 w 161411"/>
                <a:gd name="connsiteY9" fmla="*/ 268766 h 319818"/>
                <a:gd name="connsiteX10" fmla="*/ 89403 w 161411"/>
                <a:gd name="connsiteY10" fmla="*/ 315550 h 319818"/>
                <a:gd name="connsiteX11" fmla="*/ 84365 w 161411"/>
                <a:gd name="connsiteY11" fmla="*/ 316554 h 319818"/>
                <a:gd name="connsiteX12" fmla="*/ 79075 w 161411"/>
                <a:gd name="connsiteY12" fmla="*/ 317558 h 319818"/>
                <a:gd name="connsiteX13" fmla="*/ 73785 w 161411"/>
                <a:gd name="connsiteY13" fmla="*/ 318814 h 319818"/>
                <a:gd name="connsiteX14" fmla="*/ 68747 w 161411"/>
                <a:gd name="connsiteY14" fmla="*/ 319818 h 319818"/>
                <a:gd name="connsiteX15" fmla="*/ 72439 w 161411"/>
                <a:gd name="connsiteY15" fmla="*/ 268766 h 319818"/>
                <a:gd name="connsiteX16" fmla="*/ 0 w 161411"/>
                <a:gd name="connsiteY16" fmla="*/ 268766 h 319818"/>
                <a:gd name="connsiteX17" fmla="*/ 24525 w 161411"/>
                <a:gd name="connsiteY17" fmla="*/ 206263 h 319818"/>
                <a:gd name="connsiteX18" fmla="*/ 7257 w 161411"/>
                <a:gd name="connsiteY18" fmla="*/ 206262 h 319818"/>
                <a:gd name="connsiteX19" fmla="*/ 33534 w 161411"/>
                <a:gd name="connsiteY19" fmla="*/ 151509 h 319818"/>
                <a:gd name="connsiteX20" fmla="*/ 18268 w 161411"/>
                <a:gd name="connsiteY20" fmla="*/ 151509 h 319818"/>
                <a:gd name="connsiteX21" fmla="*/ 44544 w 161411"/>
                <a:gd name="connsiteY21" fmla="*/ 107257 h 319818"/>
                <a:gd name="connsiteX22" fmla="*/ 34535 w 161411"/>
                <a:gd name="connsiteY22" fmla="*/ 107257 h 319818"/>
                <a:gd name="connsiteX23" fmla="*/ 59059 w 161411"/>
                <a:gd name="connsiteY23" fmla="*/ 53504 h 31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1" h="319818">
                  <a:moveTo>
                    <a:pt x="83083" y="0"/>
                  </a:moveTo>
                  <a:lnTo>
                    <a:pt x="107356" y="53504"/>
                  </a:lnTo>
                  <a:lnTo>
                    <a:pt x="131380" y="107257"/>
                  </a:lnTo>
                  <a:lnTo>
                    <a:pt x="119118" y="107257"/>
                  </a:lnTo>
                  <a:lnTo>
                    <a:pt x="145645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7" y="206263"/>
                  </a:lnTo>
                  <a:lnTo>
                    <a:pt x="161411" y="268766"/>
                  </a:lnTo>
                  <a:lnTo>
                    <a:pt x="86166" y="268766"/>
                  </a:lnTo>
                  <a:lnTo>
                    <a:pt x="89403" y="315550"/>
                  </a:lnTo>
                  <a:lnTo>
                    <a:pt x="84365" y="316554"/>
                  </a:lnTo>
                  <a:lnTo>
                    <a:pt x="79075" y="317558"/>
                  </a:lnTo>
                  <a:lnTo>
                    <a:pt x="73785" y="318814"/>
                  </a:lnTo>
                  <a:lnTo>
                    <a:pt x="68747" y="319818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5" y="206263"/>
                  </a:lnTo>
                  <a:lnTo>
                    <a:pt x="7257" y="206262"/>
                  </a:lnTo>
                  <a:lnTo>
                    <a:pt x="33534" y="151509"/>
                  </a:lnTo>
                  <a:lnTo>
                    <a:pt x="18268" y="151509"/>
                  </a:lnTo>
                  <a:lnTo>
                    <a:pt x="44544" y="107257"/>
                  </a:lnTo>
                  <a:lnTo>
                    <a:pt x="34535" y="107257"/>
                  </a:lnTo>
                  <a:lnTo>
                    <a:pt x="59059" y="535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i$ḻíḓe">
              <a:extLst>
                <a:ext uri="{FF2B5EF4-FFF2-40B4-BE49-F238E27FC236}">
                  <a16:creationId xmlns:a16="http://schemas.microsoft.com/office/drawing/2014/main" id="{DD6F0B97-A304-478F-8AAD-7E51CF709CB1}"/>
                </a:ext>
              </a:extLst>
            </p:cNvPr>
            <p:cNvSpPr/>
            <p:nvPr/>
          </p:nvSpPr>
          <p:spPr bwMode="auto">
            <a:xfrm>
              <a:off x="8275756" y="3877737"/>
              <a:ext cx="406400" cy="228600"/>
            </a:xfrm>
            <a:custGeom>
              <a:avLst/>
              <a:gdLst>
                <a:gd name="T0" fmla="*/ 11079 w 16127"/>
                <a:gd name="T1" fmla="*/ 5137 h 9071"/>
                <a:gd name="T2" fmla="*/ 10620 w 16127"/>
                <a:gd name="T3" fmla="*/ 5309 h 9071"/>
                <a:gd name="T4" fmla="*/ 10212 w 16127"/>
                <a:gd name="T5" fmla="*/ 5168 h 9071"/>
                <a:gd name="T6" fmla="*/ 10018 w 16127"/>
                <a:gd name="T7" fmla="*/ 4760 h 9071"/>
                <a:gd name="T8" fmla="*/ 10085 w 16127"/>
                <a:gd name="T9" fmla="*/ 4227 h 9071"/>
                <a:gd name="T10" fmla="*/ 10409 w 16127"/>
                <a:gd name="T11" fmla="*/ 3726 h 9071"/>
                <a:gd name="T12" fmla="*/ 10855 w 16127"/>
                <a:gd name="T13" fmla="*/ 3461 h 9071"/>
                <a:gd name="T14" fmla="*/ 11296 w 16127"/>
                <a:gd name="T15" fmla="*/ 3496 h 9071"/>
                <a:gd name="T16" fmla="*/ 11575 w 16127"/>
                <a:gd name="T17" fmla="*/ 3832 h 9071"/>
                <a:gd name="T18" fmla="*/ 11596 w 16127"/>
                <a:gd name="T19" fmla="*/ 4339 h 9071"/>
                <a:gd name="T20" fmla="*/ 9159 w 16127"/>
                <a:gd name="T21" fmla="*/ 4502 h 9071"/>
                <a:gd name="T22" fmla="*/ 8644 w 16127"/>
                <a:gd name="T23" fmla="*/ 4971 h 9071"/>
                <a:gd name="T24" fmla="*/ 8072 w 16127"/>
                <a:gd name="T25" fmla="*/ 5093 h 9071"/>
                <a:gd name="T26" fmla="*/ 7611 w 16127"/>
                <a:gd name="T27" fmla="*/ 4815 h 9071"/>
                <a:gd name="T28" fmla="*/ 7448 w 16127"/>
                <a:gd name="T29" fmla="*/ 4252 h 9071"/>
                <a:gd name="T30" fmla="*/ 7618 w 16127"/>
                <a:gd name="T31" fmla="*/ 3575 h 9071"/>
                <a:gd name="T32" fmla="*/ 8079 w 16127"/>
                <a:gd name="T33" fmla="*/ 3008 h 9071"/>
                <a:gd name="T34" fmla="*/ 8649 w 16127"/>
                <a:gd name="T35" fmla="*/ 2764 h 9071"/>
                <a:gd name="T36" fmla="*/ 9171 w 16127"/>
                <a:gd name="T37" fmla="*/ 2909 h 9071"/>
                <a:gd name="T38" fmla="*/ 9441 w 16127"/>
                <a:gd name="T39" fmla="*/ 3398 h 9071"/>
                <a:gd name="T40" fmla="*/ 9384 w 16127"/>
                <a:gd name="T41" fmla="*/ 4055 h 9071"/>
                <a:gd name="T42" fmla="*/ 6374 w 16127"/>
                <a:gd name="T43" fmla="*/ 4238 h 9071"/>
                <a:gd name="T44" fmla="*/ 5740 w 16127"/>
                <a:gd name="T45" fmla="*/ 4691 h 9071"/>
                <a:gd name="T46" fmla="*/ 5084 w 16127"/>
                <a:gd name="T47" fmla="*/ 4717 h 9071"/>
                <a:gd name="T48" fmla="*/ 4621 w 16127"/>
                <a:gd name="T49" fmla="*/ 4290 h 9071"/>
                <a:gd name="T50" fmla="*/ 4526 w 16127"/>
                <a:gd name="T51" fmla="*/ 3581 h 9071"/>
                <a:gd name="T52" fmla="*/ 4822 w 16127"/>
                <a:gd name="T53" fmla="*/ 2792 h 9071"/>
                <a:gd name="T54" fmla="*/ 5409 w 16127"/>
                <a:gd name="T55" fmla="*/ 2215 h 9071"/>
                <a:gd name="T56" fmla="*/ 6077 w 16127"/>
                <a:gd name="T57" fmla="*/ 2037 h 9071"/>
                <a:gd name="T58" fmla="*/ 6635 w 16127"/>
                <a:gd name="T59" fmla="*/ 2322 h 9071"/>
                <a:gd name="T60" fmla="*/ 6856 w 16127"/>
                <a:gd name="T61" fmla="*/ 2960 h 9071"/>
                <a:gd name="T62" fmla="*/ 6692 w 16127"/>
                <a:gd name="T63" fmla="*/ 3746 h 9071"/>
                <a:gd name="T64" fmla="*/ 14599 w 16127"/>
                <a:gd name="T65" fmla="*/ 4852 h 9071"/>
                <a:gd name="T66" fmla="*/ 14593 w 16127"/>
                <a:gd name="T67" fmla="*/ 4628 h 9071"/>
                <a:gd name="T68" fmla="*/ 14610 w 16127"/>
                <a:gd name="T69" fmla="*/ 4147 h 9071"/>
                <a:gd name="T70" fmla="*/ 15104 w 16127"/>
                <a:gd name="T71" fmla="*/ 2817 h 9071"/>
                <a:gd name="T72" fmla="*/ 15078 w 16127"/>
                <a:gd name="T73" fmla="*/ 1709 h 9071"/>
                <a:gd name="T74" fmla="*/ 14192 w 16127"/>
                <a:gd name="T75" fmla="*/ 1795 h 9071"/>
                <a:gd name="T76" fmla="*/ 13371 w 16127"/>
                <a:gd name="T77" fmla="*/ 2426 h 9071"/>
                <a:gd name="T78" fmla="*/ 12770 w 16127"/>
                <a:gd name="T79" fmla="*/ 3130 h 9071"/>
                <a:gd name="T80" fmla="*/ 9668 w 16127"/>
                <a:gd name="T81" fmla="*/ 1445 h 9071"/>
                <a:gd name="T82" fmla="*/ 6293 w 16127"/>
                <a:gd name="T83" fmla="*/ 162 h 9071"/>
                <a:gd name="T84" fmla="*/ 2642 w 16127"/>
                <a:gd name="T85" fmla="*/ 646 h 9071"/>
                <a:gd name="T86" fmla="*/ 19 w 16127"/>
                <a:gd name="T87" fmla="*/ 3076 h 9071"/>
                <a:gd name="T88" fmla="*/ 1686 w 16127"/>
                <a:gd name="T89" fmla="*/ 5728 h 9071"/>
                <a:gd name="T90" fmla="*/ 3791 w 16127"/>
                <a:gd name="T91" fmla="*/ 6713 h 9071"/>
                <a:gd name="T92" fmla="*/ 4950 w 16127"/>
                <a:gd name="T93" fmla="*/ 6905 h 9071"/>
                <a:gd name="T94" fmla="*/ 6245 w 16127"/>
                <a:gd name="T95" fmla="*/ 6950 h 9071"/>
                <a:gd name="T96" fmla="*/ 7884 w 16127"/>
                <a:gd name="T97" fmla="*/ 7960 h 9071"/>
                <a:gd name="T98" fmla="*/ 9981 w 16127"/>
                <a:gd name="T99" fmla="*/ 8834 h 9071"/>
                <a:gd name="T100" fmla="*/ 12036 w 16127"/>
                <a:gd name="T101" fmla="*/ 9008 h 9071"/>
                <a:gd name="T102" fmla="*/ 12101 w 16127"/>
                <a:gd name="T103" fmla="*/ 8127 h 9071"/>
                <a:gd name="T104" fmla="*/ 10803 w 16127"/>
                <a:gd name="T105" fmla="*/ 6850 h 9071"/>
                <a:gd name="T106" fmla="*/ 11759 w 16127"/>
                <a:gd name="T107" fmla="*/ 6165 h 9071"/>
                <a:gd name="T108" fmla="*/ 13227 w 16127"/>
                <a:gd name="T109" fmla="*/ 5994 h 9071"/>
                <a:gd name="T110" fmla="*/ 14205 w 16127"/>
                <a:gd name="T111" fmla="*/ 6427 h 9071"/>
                <a:gd name="T112" fmla="*/ 15281 w 16127"/>
                <a:gd name="T113" fmla="*/ 6681 h 9071"/>
                <a:gd name="T114" fmla="*/ 16127 w 16127"/>
                <a:gd name="T115" fmla="*/ 6431 h 9071"/>
                <a:gd name="T116" fmla="*/ 15395 w 16127"/>
                <a:gd name="T117" fmla="*/ 5601 h 9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27" h="9071">
                  <a:moveTo>
                    <a:pt x="11435" y="4749"/>
                  </a:moveTo>
                  <a:lnTo>
                    <a:pt x="11408" y="4792"/>
                  </a:lnTo>
                  <a:lnTo>
                    <a:pt x="11378" y="4835"/>
                  </a:lnTo>
                  <a:lnTo>
                    <a:pt x="11349" y="4874"/>
                  </a:lnTo>
                  <a:lnTo>
                    <a:pt x="11318" y="4914"/>
                  </a:lnTo>
                  <a:lnTo>
                    <a:pt x="11287" y="4950"/>
                  </a:lnTo>
                  <a:lnTo>
                    <a:pt x="11254" y="4985"/>
                  </a:lnTo>
                  <a:lnTo>
                    <a:pt x="11220" y="5020"/>
                  </a:lnTo>
                  <a:lnTo>
                    <a:pt x="11186" y="5052"/>
                  </a:lnTo>
                  <a:lnTo>
                    <a:pt x="11150" y="5083"/>
                  </a:lnTo>
                  <a:lnTo>
                    <a:pt x="11115" y="5111"/>
                  </a:lnTo>
                  <a:lnTo>
                    <a:pt x="11079" y="5137"/>
                  </a:lnTo>
                  <a:lnTo>
                    <a:pt x="11042" y="5163"/>
                  </a:lnTo>
                  <a:lnTo>
                    <a:pt x="11004" y="5186"/>
                  </a:lnTo>
                  <a:lnTo>
                    <a:pt x="10966" y="5207"/>
                  </a:lnTo>
                  <a:lnTo>
                    <a:pt x="10928" y="5226"/>
                  </a:lnTo>
                  <a:lnTo>
                    <a:pt x="10889" y="5245"/>
                  </a:lnTo>
                  <a:lnTo>
                    <a:pt x="10851" y="5260"/>
                  </a:lnTo>
                  <a:lnTo>
                    <a:pt x="10813" y="5273"/>
                  </a:lnTo>
                  <a:lnTo>
                    <a:pt x="10774" y="5285"/>
                  </a:lnTo>
                  <a:lnTo>
                    <a:pt x="10735" y="5294"/>
                  </a:lnTo>
                  <a:lnTo>
                    <a:pt x="10697" y="5301"/>
                  </a:lnTo>
                  <a:lnTo>
                    <a:pt x="10659" y="5306"/>
                  </a:lnTo>
                  <a:lnTo>
                    <a:pt x="10620" y="5309"/>
                  </a:lnTo>
                  <a:lnTo>
                    <a:pt x="10583" y="5310"/>
                  </a:lnTo>
                  <a:lnTo>
                    <a:pt x="10545" y="5309"/>
                  </a:lnTo>
                  <a:lnTo>
                    <a:pt x="10508" y="5305"/>
                  </a:lnTo>
                  <a:lnTo>
                    <a:pt x="10472" y="5299"/>
                  </a:lnTo>
                  <a:lnTo>
                    <a:pt x="10436" y="5291"/>
                  </a:lnTo>
                  <a:lnTo>
                    <a:pt x="10402" y="5281"/>
                  </a:lnTo>
                  <a:lnTo>
                    <a:pt x="10367" y="5268"/>
                  </a:lnTo>
                  <a:lnTo>
                    <a:pt x="10333" y="5253"/>
                  </a:lnTo>
                  <a:lnTo>
                    <a:pt x="10301" y="5234"/>
                  </a:lnTo>
                  <a:lnTo>
                    <a:pt x="10270" y="5214"/>
                  </a:lnTo>
                  <a:lnTo>
                    <a:pt x="10240" y="5192"/>
                  </a:lnTo>
                  <a:lnTo>
                    <a:pt x="10212" y="5168"/>
                  </a:lnTo>
                  <a:lnTo>
                    <a:pt x="10186" y="5141"/>
                  </a:lnTo>
                  <a:lnTo>
                    <a:pt x="10162" y="5114"/>
                  </a:lnTo>
                  <a:lnTo>
                    <a:pt x="10139" y="5085"/>
                  </a:lnTo>
                  <a:lnTo>
                    <a:pt x="10118" y="5053"/>
                  </a:lnTo>
                  <a:lnTo>
                    <a:pt x="10100" y="5021"/>
                  </a:lnTo>
                  <a:lnTo>
                    <a:pt x="10082" y="4987"/>
                  </a:lnTo>
                  <a:lnTo>
                    <a:pt x="10067" y="4952"/>
                  </a:lnTo>
                  <a:lnTo>
                    <a:pt x="10054" y="4916"/>
                  </a:lnTo>
                  <a:lnTo>
                    <a:pt x="10042" y="4878"/>
                  </a:lnTo>
                  <a:lnTo>
                    <a:pt x="10032" y="4840"/>
                  </a:lnTo>
                  <a:lnTo>
                    <a:pt x="10024" y="4800"/>
                  </a:lnTo>
                  <a:lnTo>
                    <a:pt x="10018" y="4760"/>
                  </a:lnTo>
                  <a:lnTo>
                    <a:pt x="10012" y="4718"/>
                  </a:lnTo>
                  <a:lnTo>
                    <a:pt x="10010" y="4676"/>
                  </a:lnTo>
                  <a:lnTo>
                    <a:pt x="10009" y="4633"/>
                  </a:lnTo>
                  <a:lnTo>
                    <a:pt x="10010" y="4590"/>
                  </a:lnTo>
                  <a:lnTo>
                    <a:pt x="10012" y="4545"/>
                  </a:lnTo>
                  <a:lnTo>
                    <a:pt x="10018" y="4501"/>
                  </a:lnTo>
                  <a:lnTo>
                    <a:pt x="10025" y="4455"/>
                  </a:lnTo>
                  <a:lnTo>
                    <a:pt x="10033" y="4410"/>
                  </a:lnTo>
                  <a:lnTo>
                    <a:pt x="10043" y="4365"/>
                  </a:lnTo>
                  <a:lnTo>
                    <a:pt x="10055" y="4318"/>
                  </a:lnTo>
                  <a:lnTo>
                    <a:pt x="10069" y="4273"/>
                  </a:lnTo>
                  <a:lnTo>
                    <a:pt x="10085" y="4227"/>
                  </a:lnTo>
                  <a:lnTo>
                    <a:pt x="10103" y="4181"/>
                  </a:lnTo>
                  <a:lnTo>
                    <a:pt x="10123" y="4135"/>
                  </a:lnTo>
                  <a:lnTo>
                    <a:pt x="10145" y="4090"/>
                  </a:lnTo>
                  <a:lnTo>
                    <a:pt x="10169" y="4045"/>
                  </a:lnTo>
                  <a:lnTo>
                    <a:pt x="10194" y="3999"/>
                  </a:lnTo>
                  <a:lnTo>
                    <a:pt x="10221" y="3956"/>
                  </a:lnTo>
                  <a:lnTo>
                    <a:pt x="10250" y="3913"/>
                  </a:lnTo>
                  <a:lnTo>
                    <a:pt x="10280" y="3873"/>
                  </a:lnTo>
                  <a:lnTo>
                    <a:pt x="10311" y="3833"/>
                  </a:lnTo>
                  <a:lnTo>
                    <a:pt x="10342" y="3796"/>
                  </a:lnTo>
                  <a:lnTo>
                    <a:pt x="10374" y="3761"/>
                  </a:lnTo>
                  <a:lnTo>
                    <a:pt x="10409" y="3726"/>
                  </a:lnTo>
                  <a:lnTo>
                    <a:pt x="10443" y="3694"/>
                  </a:lnTo>
                  <a:lnTo>
                    <a:pt x="10478" y="3663"/>
                  </a:lnTo>
                  <a:lnTo>
                    <a:pt x="10513" y="3635"/>
                  </a:lnTo>
                  <a:lnTo>
                    <a:pt x="10551" y="3608"/>
                  </a:lnTo>
                  <a:lnTo>
                    <a:pt x="10587" y="3582"/>
                  </a:lnTo>
                  <a:lnTo>
                    <a:pt x="10624" y="3559"/>
                  </a:lnTo>
                  <a:lnTo>
                    <a:pt x="10663" y="3538"/>
                  </a:lnTo>
                  <a:lnTo>
                    <a:pt x="10701" y="3519"/>
                  </a:lnTo>
                  <a:lnTo>
                    <a:pt x="10739" y="3500"/>
                  </a:lnTo>
                  <a:lnTo>
                    <a:pt x="10778" y="3485"/>
                  </a:lnTo>
                  <a:lnTo>
                    <a:pt x="10816" y="3472"/>
                  </a:lnTo>
                  <a:lnTo>
                    <a:pt x="10855" y="3461"/>
                  </a:lnTo>
                  <a:lnTo>
                    <a:pt x="10893" y="3451"/>
                  </a:lnTo>
                  <a:lnTo>
                    <a:pt x="10932" y="3444"/>
                  </a:lnTo>
                  <a:lnTo>
                    <a:pt x="10970" y="3439"/>
                  </a:lnTo>
                  <a:lnTo>
                    <a:pt x="11008" y="3437"/>
                  </a:lnTo>
                  <a:lnTo>
                    <a:pt x="11046" y="3436"/>
                  </a:lnTo>
                  <a:lnTo>
                    <a:pt x="11083" y="3438"/>
                  </a:lnTo>
                  <a:lnTo>
                    <a:pt x="11120" y="3441"/>
                  </a:lnTo>
                  <a:lnTo>
                    <a:pt x="11157" y="3448"/>
                  </a:lnTo>
                  <a:lnTo>
                    <a:pt x="11192" y="3456"/>
                  </a:lnTo>
                  <a:lnTo>
                    <a:pt x="11227" y="3467"/>
                  </a:lnTo>
                  <a:lnTo>
                    <a:pt x="11261" y="3480"/>
                  </a:lnTo>
                  <a:lnTo>
                    <a:pt x="11296" y="3496"/>
                  </a:lnTo>
                  <a:lnTo>
                    <a:pt x="11328" y="3515"/>
                  </a:lnTo>
                  <a:lnTo>
                    <a:pt x="11359" y="3535"/>
                  </a:lnTo>
                  <a:lnTo>
                    <a:pt x="11388" y="3557"/>
                  </a:lnTo>
                  <a:lnTo>
                    <a:pt x="11417" y="3581"/>
                  </a:lnTo>
                  <a:lnTo>
                    <a:pt x="11443" y="3608"/>
                  </a:lnTo>
                  <a:lnTo>
                    <a:pt x="11467" y="3635"/>
                  </a:lnTo>
                  <a:lnTo>
                    <a:pt x="11489" y="3664"/>
                  </a:lnTo>
                  <a:lnTo>
                    <a:pt x="11510" y="3695"/>
                  </a:lnTo>
                  <a:lnTo>
                    <a:pt x="11530" y="3727"/>
                  </a:lnTo>
                  <a:lnTo>
                    <a:pt x="11547" y="3762"/>
                  </a:lnTo>
                  <a:lnTo>
                    <a:pt x="11562" y="3797"/>
                  </a:lnTo>
                  <a:lnTo>
                    <a:pt x="11575" y="3832"/>
                  </a:lnTo>
                  <a:lnTo>
                    <a:pt x="11587" y="3871"/>
                  </a:lnTo>
                  <a:lnTo>
                    <a:pt x="11597" y="3909"/>
                  </a:lnTo>
                  <a:lnTo>
                    <a:pt x="11605" y="3949"/>
                  </a:lnTo>
                  <a:lnTo>
                    <a:pt x="11611" y="3989"/>
                  </a:lnTo>
                  <a:lnTo>
                    <a:pt x="11616" y="4031"/>
                  </a:lnTo>
                  <a:lnTo>
                    <a:pt x="11619" y="4073"/>
                  </a:lnTo>
                  <a:lnTo>
                    <a:pt x="11619" y="4116"/>
                  </a:lnTo>
                  <a:lnTo>
                    <a:pt x="11618" y="4159"/>
                  </a:lnTo>
                  <a:lnTo>
                    <a:pt x="11615" y="4204"/>
                  </a:lnTo>
                  <a:lnTo>
                    <a:pt x="11611" y="4249"/>
                  </a:lnTo>
                  <a:lnTo>
                    <a:pt x="11604" y="4293"/>
                  </a:lnTo>
                  <a:lnTo>
                    <a:pt x="11596" y="4339"/>
                  </a:lnTo>
                  <a:lnTo>
                    <a:pt x="11586" y="4384"/>
                  </a:lnTo>
                  <a:lnTo>
                    <a:pt x="11573" y="4430"/>
                  </a:lnTo>
                  <a:lnTo>
                    <a:pt x="11559" y="4476"/>
                  </a:lnTo>
                  <a:lnTo>
                    <a:pt x="11544" y="4522"/>
                  </a:lnTo>
                  <a:lnTo>
                    <a:pt x="11525" y="4567"/>
                  </a:lnTo>
                  <a:lnTo>
                    <a:pt x="11505" y="4614"/>
                  </a:lnTo>
                  <a:lnTo>
                    <a:pt x="11483" y="4659"/>
                  </a:lnTo>
                  <a:lnTo>
                    <a:pt x="11460" y="4704"/>
                  </a:lnTo>
                  <a:lnTo>
                    <a:pt x="11435" y="4749"/>
                  </a:lnTo>
                  <a:close/>
                  <a:moveTo>
                    <a:pt x="9228" y="4394"/>
                  </a:moveTo>
                  <a:lnTo>
                    <a:pt x="9194" y="4449"/>
                  </a:lnTo>
                  <a:lnTo>
                    <a:pt x="9159" y="4502"/>
                  </a:lnTo>
                  <a:lnTo>
                    <a:pt x="9122" y="4553"/>
                  </a:lnTo>
                  <a:lnTo>
                    <a:pt x="9083" y="4602"/>
                  </a:lnTo>
                  <a:lnTo>
                    <a:pt x="9044" y="4648"/>
                  </a:lnTo>
                  <a:lnTo>
                    <a:pt x="9003" y="4693"/>
                  </a:lnTo>
                  <a:lnTo>
                    <a:pt x="8961" y="4735"/>
                  </a:lnTo>
                  <a:lnTo>
                    <a:pt x="8918" y="4776"/>
                  </a:lnTo>
                  <a:lnTo>
                    <a:pt x="8874" y="4814"/>
                  </a:lnTo>
                  <a:lnTo>
                    <a:pt x="8829" y="4850"/>
                  </a:lnTo>
                  <a:lnTo>
                    <a:pt x="8784" y="4884"/>
                  </a:lnTo>
                  <a:lnTo>
                    <a:pt x="8737" y="4916"/>
                  </a:lnTo>
                  <a:lnTo>
                    <a:pt x="8691" y="4944"/>
                  </a:lnTo>
                  <a:lnTo>
                    <a:pt x="8644" y="4971"/>
                  </a:lnTo>
                  <a:lnTo>
                    <a:pt x="8596" y="4996"/>
                  </a:lnTo>
                  <a:lnTo>
                    <a:pt x="8548" y="5017"/>
                  </a:lnTo>
                  <a:lnTo>
                    <a:pt x="8500" y="5037"/>
                  </a:lnTo>
                  <a:lnTo>
                    <a:pt x="8452" y="5053"/>
                  </a:lnTo>
                  <a:lnTo>
                    <a:pt x="8404" y="5067"/>
                  </a:lnTo>
                  <a:lnTo>
                    <a:pt x="8355" y="5080"/>
                  </a:lnTo>
                  <a:lnTo>
                    <a:pt x="8307" y="5089"/>
                  </a:lnTo>
                  <a:lnTo>
                    <a:pt x="8260" y="5095"/>
                  </a:lnTo>
                  <a:lnTo>
                    <a:pt x="8211" y="5099"/>
                  </a:lnTo>
                  <a:lnTo>
                    <a:pt x="8165" y="5099"/>
                  </a:lnTo>
                  <a:lnTo>
                    <a:pt x="8117" y="5098"/>
                  </a:lnTo>
                  <a:lnTo>
                    <a:pt x="8072" y="5093"/>
                  </a:lnTo>
                  <a:lnTo>
                    <a:pt x="8027" y="5085"/>
                  </a:lnTo>
                  <a:lnTo>
                    <a:pt x="7981" y="5075"/>
                  </a:lnTo>
                  <a:lnTo>
                    <a:pt x="7938" y="5061"/>
                  </a:lnTo>
                  <a:lnTo>
                    <a:pt x="7895" y="5044"/>
                  </a:lnTo>
                  <a:lnTo>
                    <a:pt x="7853" y="5025"/>
                  </a:lnTo>
                  <a:lnTo>
                    <a:pt x="7812" y="5002"/>
                  </a:lnTo>
                  <a:lnTo>
                    <a:pt x="7774" y="4976"/>
                  </a:lnTo>
                  <a:lnTo>
                    <a:pt x="7736" y="4949"/>
                  </a:lnTo>
                  <a:lnTo>
                    <a:pt x="7702" y="4919"/>
                  </a:lnTo>
                  <a:lnTo>
                    <a:pt x="7670" y="4886"/>
                  </a:lnTo>
                  <a:lnTo>
                    <a:pt x="7640" y="4852"/>
                  </a:lnTo>
                  <a:lnTo>
                    <a:pt x="7611" y="4815"/>
                  </a:lnTo>
                  <a:lnTo>
                    <a:pt x="7585" y="4776"/>
                  </a:lnTo>
                  <a:lnTo>
                    <a:pt x="7562" y="4735"/>
                  </a:lnTo>
                  <a:lnTo>
                    <a:pt x="7540" y="4694"/>
                  </a:lnTo>
                  <a:lnTo>
                    <a:pt x="7521" y="4650"/>
                  </a:lnTo>
                  <a:lnTo>
                    <a:pt x="7504" y="4605"/>
                  </a:lnTo>
                  <a:lnTo>
                    <a:pt x="7489" y="4558"/>
                  </a:lnTo>
                  <a:lnTo>
                    <a:pt x="7476" y="4510"/>
                  </a:lnTo>
                  <a:lnTo>
                    <a:pt x="7466" y="4460"/>
                  </a:lnTo>
                  <a:lnTo>
                    <a:pt x="7458" y="4409"/>
                  </a:lnTo>
                  <a:lnTo>
                    <a:pt x="7453" y="4358"/>
                  </a:lnTo>
                  <a:lnTo>
                    <a:pt x="7450" y="4305"/>
                  </a:lnTo>
                  <a:lnTo>
                    <a:pt x="7448" y="4252"/>
                  </a:lnTo>
                  <a:lnTo>
                    <a:pt x="7450" y="4198"/>
                  </a:lnTo>
                  <a:lnTo>
                    <a:pt x="7453" y="4142"/>
                  </a:lnTo>
                  <a:lnTo>
                    <a:pt x="7459" y="4087"/>
                  </a:lnTo>
                  <a:lnTo>
                    <a:pt x="7467" y="4031"/>
                  </a:lnTo>
                  <a:lnTo>
                    <a:pt x="7478" y="3974"/>
                  </a:lnTo>
                  <a:lnTo>
                    <a:pt x="7491" y="3918"/>
                  </a:lnTo>
                  <a:lnTo>
                    <a:pt x="7507" y="3861"/>
                  </a:lnTo>
                  <a:lnTo>
                    <a:pt x="7524" y="3803"/>
                  </a:lnTo>
                  <a:lnTo>
                    <a:pt x="7544" y="3746"/>
                  </a:lnTo>
                  <a:lnTo>
                    <a:pt x="7566" y="3689"/>
                  </a:lnTo>
                  <a:lnTo>
                    <a:pt x="7591" y="3632"/>
                  </a:lnTo>
                  <a:lnTo>
                    <a:pt x="7618" y="3575"/>
                  </a:lnTo>
                  <a:lnTo>
                    <a:pt x="7648" y="3520"/>
                  </a:lnTo>
                  <a:lnTo>
                    <a:pt x="7680" y="3464"/>
                  </a:lnTo>
                  <a:lnTo>
                    <a:pt x="7714" y="3409"/>
                  </a:lnTo>
                  <a:lnTo>
                    <a:pt x="7750" y="3357"/>
                  </a:lnTo>
                  <a:lnTo>
                    <a:pt x="7787" y="3305"/>
                  </a:lnTo>
                  <a:lnTo>
                    <a:pt x="7825" y="3256"/>
                  </a:lnTo>
                  <a:lnTo>
                    <a:pt x="7864" y="3210"/>
                  </a:lnTo>
                  <a:lnTo>
                    <a:pt x="7906" y="3165"/>
                  </a:lnTo>
                  <a:lnTo>
                    <a:pt x="7947" y="3123"/>
                  </a:lnTo>
                  <a:lnTo>
                    <a:pt x="7990" y="3082"/>
                  </a:lnTo>
                  <a:lnTo>
                    <a:pt x="8035" y="3044"/>
                  </a:lnTo>
                  <a:lnTo>
                    <a:pt x="8079" y="3008"/>
                  </a:lnTo>
                  <a:lnTo>
                    <a:pt x="8124" y="2974"/>
                  </a:lnTo>
                  <a:lnTo>
                    <a:pt x="8171" y="2943"/>
                  </a:lnTo>
                  <a:lnTo>
                    <a:pt x="8217" y="2914"/>
                  </a:lnTo>
                  <a:lnTo>
                    <a:pt x="8265" y="2887"/>
                  </a:lnTo>
                  <a:lnTo>
                    <a:pt x="8312" y="2863"/>
                  </a:lnTo>
                  <a:lnTo>
                    <a:pt x="8360" y="2840"/>
                  </a:lnTo>
                  <a:lnTo>
                    <a:pt x="8408" y="2821"/>
                  </a:lnTo>
                  <a:lnTo>
                    <a:pt x="8456" y="2805"/>
                  </a:lnTo>
                  <a:lnTo>
                    <a:pt x="8504" y="2791"/>
                  </a:lnTo>
                  <a:lnTo>
                    <a:pt x="8553" y="2779"/>
                  </a:lnTo>
                  <a:lnTo>
                    <a:pt x="8601" y="2770"/>
                  </a:lnTo>
                  <a:lnTo>
                    <a:pt x="8649" y="2764"/>
                  </a:lnTo>
                  <a:lnTo>
                    <a:pt x="8696" y="2759"/>
                  </a:lnTo>
                  <a:lnTo>
                    <a:pt x="8743" y="2758"/>
                  </a:lnTo>
                  <a:lnTo>
                    <a:pt x="8790" y="2760"/>
                  </a:lnTo>
                  <a:lnTo>
                    <a:pt x="8836" y="2766"/>
                  </a:lnTo>
                  <a:lnTo>
                    <a:pt x="8881" y="2774"/>
                  </a:lnTo>
                  <a:lnTo>
                    <a:pt x="8926" y="2784"/>
                  </a:lnTo>
                  <a:lnTo>
                    <a:pt x="8970" y="2797"/>
                  </a:lnTo>
                  <a:lnTo>
                    <a:pt x="9013" y="2814"/>
                  </a:lnTo>
                  <a:lnTo>
                    <a:pt x="9054" y="2833"/>
                  </a:lnTo>
                  <a:lnTo>
                    <a:pt x="9095" y="2856"/>
                  </a:lnTo>
                  <a:lnTo>
                    <a:pt x="9134" y="2882"/>
                  </a:lnTo>
                  <a:lnTo>
                    <a:pt x="9171" y="2909"/>
                  </a:lnTo>
                  <a:lnTo>
                    <a:pt x="9206" y="2940"/>
                  </a:lnTo>
                  <a:lnTo>
                    <a:pt x="9238" y="2972"/>
                  </a:lnTo>
                  <a:lnTo>
                    <a:pt x="9269" y="3006"/>
                  </a:lnTo>
                  <a:lnTo>
                    <a:pt x="9297" y="3043"/>
                  </a:lnTo>
                  <a:lnTo>
                    <a:pt x="9323" y="3081"/>
                  </a:lnTo>
                  <a:lnTo>
                    <a:pt x="9346" y="3122"/>
                  </a:lnTo>
                  <a:lnTo>
                    <a:pt x="9367" y="3164"/>
                  </a:lnTo>
                  <a:lnTo>
                    <a:pt x="9388" y="3208"/>
                  </a:lnTo>
                  <a:lnTo>
                    <a:pt x="9404" y="3253"/>
                  </a:lnTo>
                  <a:lnTo>
                    <a:pt x="9419" y="3300"/>
                  </a:lnTo>
                  <a:lnTo>
                    <a:pt x="9431" y="3349"/>
                  </a:lnTo>
                  <a:lnTo>
                    <a:pt x="9441" y="3398"/>
                  </a:lnTo>
                  <a:lnTo>
                    <a:pt x="9449" y="3449"/>
                  </a:lnTo>
                  <a:lnTo>
                    <a:pt x="9455" y="3500"/>
                  </a:lnTo>
                  <a:lnTo>
                    <a:pt x="9458" y="3553"/>
                  </a:lnTo>
                  <a:lnTo>
                    <a:pt x="9459" y="3607"/>
                  </a:lnTo>
                  <a:lnTo>
                    <a:pt x="9458" y="3660"/>
                  </a:lnTo>
                  <a:lnTo>
                    <a:pt x="9455" y="3716"/>
                  </a:lnTo>
                  <a:lnTo>
                    <a:pt x="9449" y="3772"/>
                  </a:lnTo>
                  <a:lnTo>
                    <a:pt x="9441" y="3827"/>
                  </a:lnTo>
                  <a:lnTo>
                    <a:pt x="9430" y="3884"/>
                  </a:lnTo>
                  <a:lnTo>
                    <a:pt x="9417" y="3941"/>
                  </a:lnTo>
                  <a:lnTo>
                    <a:pt x="9402" y="3997"/>
                  </a:lnTo>
                  <a:lnTo>
                    <a:pt x="9384" y="4055"/>
                  </a:lnTo>
                  <a:lnTo>
                    <a:pt x="9364" y="4112"/>
                  </a:lnTo>
                  <a:lnTo>
                    <a:pt x="9342" y="4170"/>
                  </a:lnTo>
                  <a:lnTo>
                    <a:pt x="9317" y="4226"/>
                  </a:lnTo>
                  <a:lnTo>
                    <a:pt x="9290" y="4283"/>
                  </a:lnTo>
                  <a:lnTo>
                    <a:pt x="9260" y="4339"/>
                  </a:lnTo>
                  <a:lnTo>
                    <a:pt x="9228" y="4394"/>
                  </a:lnTo>
                  <a:close/>
                  <a:moveTo>
                    <a:pt x="6588" y="3944"/>
                  </a:moveTo>
                  <a:lnTo>
                    <a:pt x="6549" y="4008"/>
                  </a:lnTo>
                  <a:lnTo>
                    <a:pt x="6508" y="4068"/>
                  </a:lnTo>
                  <a:lnTo>
                    <a:pt x="6464" y="4128"/>
                  </a:lnTo>
                  <a:lnTo>
                    <a:pt x="6420" y="4185"/>
                  </a:lnTo>
                  <a:lnTo>
                    <a:pt x="6374" y="4238"/>
                  </a:lnTo>
                  <a:lnTo>
                    <a:pt x="6325" y="4291"/>
                  </a:lnTo>
                  <a:lnTo>
                    <a:pt x="6277" y="4341"/>
                  </a:lnTo>
                  <a:lnTo>
                    <a:pt x="6226" y="4387"/>
                  </a:lnTo>
                  <a:lnTo>
                    <a:pt x="6175" y="4432"/>
                  </a:lnTo>
                  <a:lnTo>
                    <a:pt x="6124" y="4473"/>
                  </a:lnTo>
                  <a:lnTo>
                    <a:pt x="6070" y="4513"/>
                  </a:lnTo>
                  <a:lnTo>
                    <a:pt x="6017" y="4549"/>
                  </a:lnTo>
                  <a:lnTo>
                    <a:pt x="5962" y="4584"/>
                  </a:lnTo>
                  <a:lnTo>
                    <a:pt x="5907" y="4614"/>
                  </a:lnTo>
                  <a:lnTo>
                    <a:pt x="5851" y="4642"/>
                  </a:lnTo>
                  <a:lnTo>
                    <a:pt x="5796" y="4668"/>
                  </a:lnTo>
                  <a:lnTo>
                    <a:pt x="5740" y="4691"/>
                  </a:lnTo>
                  <a:lnTo>
                    <a:pt x="5683" y="4710"/>
                  </a:lnTo>
                  <a:lnTo>
                    <a:pt x="5628" y="4726"/>
                  </a:lnTo>
                  <a:lnTo>
                    <a:pt x="5571" y="4740"/>
                  </a:lnTo>
                  <a:lnTo>
                    <a:pt x="5515" y="4751"/>
                  </a:lnTo>
                  <a:lnTo>
                    <a:pt x="5459" y="4758"/>
                  </a:lnTo>
                  <a:lnTo>
                    <a:pt x="5404" y="4762"/>
                  </a:lnTo>
                  <a:lnTo>
                    <a:pt x="5348" y="4763"/>
                  </a:lnTo>
                  <a:lnTo>
                    <a:pt x="5295" y="4761"/>
                  </a:lnTo>
                  <a:lnTo>
                    <a:pt x="5241" y="4755"/>
                  </a:lnTo>
                  <a:lnTo>
                    <a:pt x="5188" y="4746"/>
                  </a:lnTo>
                  <a:lnTo>
                    <a:pt x="5136" y="4733"/>
                  </a:lnTo>
                  <a:lnTo>
                    <a:pt x="5084" y="4717"/>
                  </a:lnTo>
                  <a:lnTo>
                    <a:pt x="5035" y="4698"/>
                  </a:lnTo>
                  <a:lnTo>
                    <a:pt x="4987" y="4675"/>
                  </a:lnTo>
                  <a:lnTo>
                    <a:pt x="4938" y="4647"/>
                  </a:lnTo>
                  <a:lnTo>
                    <a:pt x="4893" y="4618"/>
                  </a:lnTo>
                  <a:lnTo>
                    <a:pt x="4850" y="4587"/>
                  </a:lnTo>
                  <a:lnTo>
                    <a:pt x="4810" y="4551"/>
                  </a:lnTo>
                  <a:lnTo>
                    <a:pt x="4772" y="4514"/>
                  </a:lnTo>
                  <a:lnTo>
                    <a:pt x="4737" y="4473"/>
                  </a:lnTo>
                  <a:lnTo>
                    <a:pt x="4704" y="4431"/>
                  </a:lnTo>
                  <a:lnTo>
                    <a:pt x="4674" y="4386"/>
                  </a:lnTo>
                  <a:lnTo>
                    <a:pt x="4646" y="4339"/>
                  </a:lnTo>
                  <a:lnTo>
                    <a:pt x="4621" y="4290"/>
                  </a:lnTo>
                  <a:lnTo>
                    <a:pt x="4598" y="4238"/>
                  </a:lnTo>
                  <a:lnTo>
                    <a:pt x="4578" y="4186"/>
                  </a:lnTo>
                  <a:lnTo>
                    <a:pt x="4561" y="4131"/>
                  </a:lnTo>
                  <a:lnTo>
                    <a:pt x="4547" y="4075"/>
                  </a:lnTo>
                  <a:lnTo>
                    <a:pt x="4535" y="4018"/>
                  </a:lnTo>
                  <a:lnTo>
                    <a:pt x="4526" y="3958"/>
                  </a:lnTo>
                  <a:lnTo>
                    <a:pt x="4519" y="3898"/>
                  </a:lnTo>
                  <a:lnTo>
                    <a:pt x="4515" y="3837"/>
                  </a:lnTo>
                  <a:lnTo>
                    <a:pt x="4514" y="3775"/>
                  </a:lnTo>
                  <a:lnTo>
                    <a:pt x="4515" y="3711"/>
                  </a:lnTo>
                  <a:lnTo>
                    <a:pt x="4520" y="3647"/>
                  </a:lnTo>
                  <a:lnTo>
                    <a:pt x="4526" y="3581"/>
                  </a:lnTo>
                  <a:lnTo>
                    <a:pt x="4536" y="3517"/>
                  </a:lnTo>
                  <a:lnTo>
                    <a:pt x="4548" y="3451"/>
                  </a:lnTo>
                  <a:lnTo>
                    <a:pt x="4563" y="3384"/>
                  </a:lnTo>
                  <a:lnTo>
                    <a:pt x="4580" y="3318"/>
                  </a:lnTo>
                  <a:lnTo>
                    <a:pt x="4602" y="3251"/>
                  </a:lnTo>
                  <a:lnTo>
                    <a:pt x="4625" y="3185"/>
                  </a:lnTo>
                  <a:lnTo>
                    <a:pt x="4651" y="3119"/>
                  </a:lnTo>
                  <a:lnTo>
                    <a:pt x="4679" y="3052"/>
                  </a:lnTo>
                  <a:lnTo>
                    <a:pt x="4711" y="2986"/>
                  </a:lnTo>
                  <a:lnTo>
                    <a:pt x="4746" y="2921"/>
                  </a:lnTo>
                  <a:lnTo>
                    <a:pt x="4783" y="2856"/>
                  </a:lnTo>
                  <a:lnTo>
                    <a:pt x="4822" y="2792"/>
                  </a:lnTo>
                  <a:lnTo>
                    <a:pt x="4864" y="2730"/>
                  </a:lnTo>
                  <a:lnTo>
                    <a:pt x="4907" y="2671"/>
                  </a:lnTo>
                  <a:lnTo>
                    <a:pt x="4952" y="2615"/>
                  </a:lnTo>
                  <a:lnTo>
                    <a:pt x="4998" y="2560"/>
                  </a:lnTo>
                  <a:lnTo>
                    <a:pt x="5046" y="2507"/>
                  </a:lnTo>
                  <a:lnTo>
                    <a:pt x="5094" y="2458"/>
                  </a:lnTo>
                  <a:lnTo>
                    <a:pt x="5145" y="2411"/>
                  </a:lnTo>
                  <a:lnTo>
                    <a:pt x="5196" y="2367"/>
                  </a:lnTo>
                  <a:lnTo>
                    <a:pt x="5248" y="2324"/>
                  </a:lnTo>
                  <a:lnTo>
                    <a:pt x="5301" y="2285"/>
                  </a:lnTo>
                  <a:lnTo>
                    <a:pt x="5354" y="2248"/>
                  </a:lnTo>
                  <a:lnTo>
                    <a:pt x="5409" y="2215"/>
                  </a:lnTo>
                  <a:lnTo>
                    <a:pt x="5464" y="2183"/>
                  </a:lnTo>
                  <a:lnTo>
                    <a:pt x="5520" y="2155"/>
                  </a:lnTo>
                  <a:lnTo>
                    <a:pt x="5575" y="2130"/>
                  </a:lnTo>
                  <a:lnTo>
                    <a:pt x="5632" y="2108"/>
                  </a:lnTo>
                  <a:lnTo>
                    <a:pt x="5688" y="2087"/>
                  </a:lnTo>
                  <a:lnTo>
                    <a:pt x="5745" y="2071"/>
                  </a:lnTo>
                  <a:lnTo>
                    <a:pt x="5800" y="2058"/>
                  </a:lnTo>
                  <a:lnTo>
                    <a:pt x="5856" y="2047"/>
                  </a:lnTo>
                  <a:lnTo>
                    <a:pt x="5912" y="2040"/>
                  </a:lnTo>
                  <a:lnTo>
                    <a:pt x="5967" y="2036"/>
                  </a:lnTo>
                  <a:lnTo>
                    <a:pt x="6023" y="2035"/>
                  </a:lnTo>
                  <a:lnTo>
                    <a:pt x="6077" y="2037"/>
                  </a:lnTo>
                  <a:lnTo>
                    <a:pt x="6131" y="2043"/>
                  </a:lnTo>
                  <a:lnTo>
                    <a:pt x="6183" y="2052"/>
                  </a:lnTo>
                  <a:lnTo>
                    <a:pt x="6235" y="2064"/>
                  </a:lnTo>
                  <a:lnTo>
                    <a:pt x="6287" y="2079"/>
                  </a:lnTo>
                  <a:lnTo>
                    <a:pt x="6336" y="2098"/>
                  </a:lnTo>
                  <a:lnTo>
                    <a:pt x="6385" y="2122"/>
                  </a:lnTo>
                  <a:lnTo>
                    <a:pt x="6432" y="2147"/>
                  </a:lnTo>
                  <a:lnTo>
                    <a:pt x="6478" y="2177"/>
                  </a:lnTo>
                  <a:lnTo>
                    <a:pt x="6521" y="2209"/>
                  </a:lnTo>
                  <a:lnTo>
                    <a:pt x="6561" y="2244"/>
                  </a:lnTo>
                  <a:lnTo>
                    <a:pt x="6599" y="2282"/>
                  </a:lnTo>
                  <a:lnTo>
                    <a:pt x="6635" y="2322"/>
                  </a:lnTo>
                  <a:lnTo>
                    <a:pt x="6667" y="2365"/>
                  </a:lnTo>
                  <a:lnTo>
                    <a:pt x="6697" y="2409"/>
                  </a:lnTo>
                  <a:lnTo>
                    <a:pt x="6725" y="2457"/>
                  </a:lnTo>
                  <a:lnTo>
                    <a:pt x="6751" y="2505"/>
                  </a:lnTo>
                  <a:lnTo>
                    <a:pt x="6773" y="2557"/>
                  </a:lnTo>
                  <a:lnTo>
                    <a:pt x="6792" y="2610"/>
                  </a:lnTo>
                  <a:lnTo>
                    <a:pt x="6809" y="2664"/>
                  </a:lnTo>
                  <a:lnTo>
                    <a:pt x="6824" y="2721"/>
                  </a:lnTo>
                  <a:lnTo>
                    <a:pt x="6836" y="2779"/>
                  </a:lnTo>
                  <a:lnTo>
                    <a:pt x="6845" y="2837"/>
                  </a:lnTo>
                  <a:lnTo>
                    <a:pt x="6852" y="2898"/>
                  </a:lnTo>
                  <a:lnTo>
                    <a:pt x="6856" y="2960"/>
                  </a:lnTo>
                  <a:lnTo>
                    <a:pt x="6857" y="3022"/>
                  </a:lnTo>
                  <a:lnTo>
                    <a:pt x="6855" y="3085"/>
                  </a:lnTo>
                  <a:lnTo>
                    <a:pt x="6851" y="3150"/>
                  </a:lnTo>
                  <a:lnTo>
                    <a:pt x="6844" y="3215"/>
                  </a:lnTo>
                  <a:lnTo>
                    <a:pt x="6835" y="3281"/>
                  </a:lnTo>
                  <a:lnTo>
                    <a:pt x="6823" y="3347"/>
                  </a:lnTo>
                  <a:lnTo>
                    <a:pt x="6808" y="3413"/>
                  </a:lnTo>
                  <a:lnTo>
                    <a:pt x="6790" y="3479"/>
                  </a:lnTo>
                  <a:lnTo>
                    <a:pt x="6770" y="3546"/>
                  </a:lnTo>
                  <a:lnTo>
                    <a:pt x="6747" y="3613"/>
                  </a:lnTo>
                  <a:lnTo>
                    <a:pt x="6720" y="3681"/>
                  </a:lnTo>
                  <a:lnTo>
                    <a:pt x="6692" y="3746"/>
                  </a:lnTo>
                  <a:lnTo>
                    <a:pt x="6660" y="3813"/>
                  </a:lnTo>
                  <a:lnTo>
                    <a:pt x="6626" y="3879"/>
                  </a:lnTo>
                  <a:lnTo>
                    <a:pt x="6588" y="3944"/>
                  </a:lnTo>
                  <a:close/>
                  <a:moveTo>
                    <a:pt x="14539" y="5007"/>
                  </a:moveTo>
                  <a:lnTo>
                    <a:pt x="14549" y="4987"/>
                  </a:lnTo>
                  <a:lnTo>
                    <a:pt x="14560" y="4967"/>
                  </a:lnTo>
                  <a:lnTo>
                    <a:pt x="14569" y="4948"/>
                  </a:lnTo>
                  <a:lnTo>
                    <a:pt x="14576" y="4929"/>
                  </a:lnTo>
                  <a:lnTo>
                    <a:pt x="14583" y="4910"/>
                  </a:lnTo>
                  <a:lnTo>
                    <a:pt x="14589" y="4890"/>
                  </a:lnTo>
                  <a:lnTo>
                    <a:pt x="14595" y="4871"/>
                  </a:lnTo>
                  <a:lnTo>
                    <a:pt x="14599" y="4852"/>
                  </a:lnTo>
                  <a:lnTo>
                    <a:pt x="14603" y="4833"/>
                  </a:lnTo>
                  <a:lnTo>
                    <a:pt x="14605" y="4814"/>
                  </a:lnTo>
                  <a:lnTo>
                    <a:pt x="14607" y="4795"/>
                  </a:lnTo>
                  <a:lnTo>
                    <a:pt x="14609" y="4777"/>
                  </a:lnTo>
                  <a:lnTo>
                    <a:pt x="14609" y="4758"/>
                  </a:lnTo>
                  <a:lnTo>
                    <a:pt x="14609" y="4739"/>
                  </a:lnTo>
                  <a:lnTo>
                    <a:pt x="14608" y="4720"/>
                  </a:lnTo>
                  <a:lnTo>
                    <a:pt x="14606" y="4702"/>
                  </a:lnTo>
                  <a:lnTo>
                    <a:pt x="14604" y="4684"/>
                  </a:lnTo>
                  <a:lnTo>
                    <a:pt x="14601" y="4666"/>
                  </a:lnTo>
                  <a:lnTo>
                    <a:pt x="14597" y="4646"/>
                  </a:lnTo>
                  <a:lnTo>
                    <a:pt x="14593" y="4628"/>
                  </a:lnTo>
                  <a:lnTo>
                    <a:pt x="14587" y="4610"/>
                  </a:lnTo>
                  <a:lnTo>
                    <a:pt x="14582" y="4592"/>
                  </a:lnTo>
                  <a:lnTo>
                    <a:pt x="14575" y="4572"/>
                  </a:lnTo>
                  <a:lnTo>
                    <a:pt x="14568" y="4554"/>
                  </a:lnTo>
                  <a:lnTo>
                    <a:pt x="14561" y="4536"/>
                  </a:lnTo>
                  <a:lnTo>
                    <a:pt x="14551" y="4518"/>
                  </a:lnTo>
                  <a:lnTo>
                    <a:pt x="14542" y="4499"/>
                  </a:lnTo>
                  <a:lnTo>
                    <a:pt x="14533" y="4480"/>
                  </a:lnTo>
                  <a:lnTo>
                    <a:pt x="14512" y="4443"/>
                  </a:lnTo>
                  <a:lnTo>
                    <a:pt x="14490" y="4405"/>
                  </a:lnTo>
                  <a:lnTo>
                    <a:pt x="14542" y="4295"/>
                  </a:lnTo>
                  <a:lnTo>
                    <a:pt x="14610" y="4147"/>
                  </a:lnTo>
                  <a:lnTo>
                    <a:pt x="14648" y="4060"/>
                  </a:lnTo>
                  <a:lnTo>
                    <a:pt x="14689" y="3967"/>
                  </a:lnTo>
                  <a:lnTo>
                    <a:pt x="14732" y="3868"/>
                  </a:lnTo>
                  <a:lnTo>
                    <a:pt x="14775" y="3763"/>
                  </a:lnTo>
                  <a:lnTo>
                    <a:pt x="14820" y="3653"/>
                  </a:lnTo>
                  <a:lnTo>
                    <a:pt x="14864" y="3539"/>
                  </a:lnTo>
                  <a:lnTo>
                    <a:pt x="14908" y="3422"/>
                  </a:lnTo>
                  <a:lnTo>
                    <a:pt x="14952" y="3303"/>
                  </a:lnTo>
                  <a:lnTo>
                    <a:pt x="14993" y="3182"/>
                  </a:lnTo>
                  <a:lnTo>
                    <a:pt x="15033" y="3060"/>
                  </a:lnTo>
                  <a:lnTo>
                    <a:pt x="15071" y="2939"/>
                  </a:lnTo>
                  <a:lnTo>
                    <a:pt x="15104" y="2817"/>
                  </a:lnTo>
                  <a:lnTo>
                    <a:pt x="15135" y="2698"/>
                  </a:lnTo>
                  <a:lnTo>
                    <a:pt x="15161" y="2580"/>
                  </a:lnTo>
                  <a:lnTo>
                    <a:pt x="15182" y="2467"/>
                  </a:lnTo>
                  <a:lnTo>
                    <a:pt x="15200" y="2357"/>
                  </a:lnTo>
                  <a:lnTo>
                    <a:pt x="15210" y="2251"/>
                  </a:lnTo>
                  <a:lnTo>
                    <a:pt x="15214" y="2151"/>
                  </a:lnTo>
                  <a:lnTo>
                    <a:pt x="15212" y="2057"/>
                  </a:lnTo>
                  <a:lnTo>
                    <a:pt x="15202" y="1970"/>
                  </a:lnTo>
                  <a:lnTo>
                    <a:pt x="15184" y="1891"/>
                  </a:lnTo>
                  <a:lnTo>
                    <a:pt x="15157" y="1820"/>
                  </a:lnTo>
                  <a:lnTo>
                    <a:pt x="15122" y="1759"/>
                  </a:lnTo>
                  <a:lnTo>
                    <a:pt x="15078" y="1709"/>
                  </a:lnTo>
                  <a:lnTo>
                    <a:pt x="15022" y="1668"/>
                  </a:lnTo>
                  <a:lnTo>
                    <a:pt x="14957" y="1640"/>
                  </a:lnTo>
                  <a:lnTo>
                    <a:pt x="14880" y="1624"/>
                  </a:lnTo>
                  <a:lnTo>
                    <a:pt x="14791" y="1622"/>
                  </a:lnTo>
                  <a:lnTo>
                    <a:pt x="14716" y="1627"/>
                  </a:lnTo>
                  <a:lnTo>
                    <a:pt x="14640" y="1638"/>
                  </a:lnTo>
                  <a:lnTo>
                    <a:pt x="14565" y="1653"/>
                  </a:lnTo>
                  <a:lnTo>
                    <a:pt x="14489" y="1673"/>
                  </a:lnTo>
                  <a:lnTo>
                    <a:pt x="14414" y="1698"/>
                  </a:lnTo>
                  <a:lnTo>
                    <a:pt x="14340" y="1726"/>
                  </a:lnTo>
                  <a:lnTo>
                    <a:pt x="14265" y="1758"/>
                  </a:lnTo>
                  <a:lnTo>
                    <a:pt x="14192" y="1795"/>
                  </a:lnTo>
                  <a:lnTo>
                    <a:pt x="14118" y="1834"/>
                  </a:lnTo>
                  <a:lnTo>
                    <a:pt x="14045" y="1878"/>
                  </a:lnTo>
                  <a:lnTo>
                    <a:pt x="13973" y="1923"/>
                  </a:lnTo>
                  <a:lnTo>
                    <a:pt x="13902" y="1972"/>
                  </a:lnTo>
                  <a:lnTo>
                    <a:pt x="13832" y="2023"/>
                  </a:lnTo>
                  <a:lnTo>
                    <a:pt x="13762" y="2075"/>
                  </a:lnTo>
                  <a:lnTo>
                    <a:pt x="13694" y="2131"/>
                  </a:lnTo>
                  <a:lnTo>
                    <a:pt x="13627" y="2188"/>
                  </a:lnTo>
                  <a:lnTo>
                    <a:pt x="13561" y="2245"/>
                  </a:lnTo>
                  <a:lnTo>
                    <a:pt x="13496" y="2305"/>
                  </a:lnTo>
                  <a:lnTo>
                    <a:pt x="13434" y="2366"/>
                  </a:lnTo>
                  <a:lnTo>
                    <a:pt x="13371" y="2426"/>
                  </a:lnTo>
                  <a:lnTo>
                    <a:pt x="13311" y="2488"/>
                  </a:lnTo>
                  <a:lnTo>
                    <a:pt x="13252" y="2550"/>
                  </a:lnTo>
                  <a:lnTo>
                    <a:pt x="13195" y="2613"/>
                  </a:lnTo>
                  <a:lnTo>
                    <a:pt x="13140" y="2673"/>
                  </a:lnTo>
                  <a:lnTo>
                    <a:pt x="13086" y="2735"/>
                  </a:lnTo>
                  <a:lnTo>
                    <a:pt x="13034" y="2796"/>
                  </a:lnTo>
                  <a:lnTo>
                    <a:pt x="12985" y="2855"/>
                  </a:lnTo>
                  <a:lnTo>
                    <a:pt x="12938" y="2913"/>
                  </a:lnTo>
                  <a:lnTo>
                    <a:pt x="12892" y="2970"/>
                  </a:lnTo>
                  <a:lnTo>
                    <a:pt x="12849" y="3026"/>
                  </a:lnTo>
                  <a:lnTo>
                    <a:pt x="12809" y="3078"/>
                  </a:lnTo>
                  <a:lnTo>
                    <a:pt x="12770" y="3130"/>
                  </a:lnTo>
                  <a:lnTo>
                    <a:pt x="12554" y="2999"/>
                  </a:lnTo>
                  <a:lnTo>
                    <a:pt x="12328" y="2866"/>
                  </a:lnTo>
                  <a:lnTo>
                    <a:pt x="12092" y="2729"/>
                  </a:lnTo>
                  <a:lnTo>
                    <a:pt x="11847" y="2588"/>
                  </a:lnTo>
                  <a:lnTo>
                    <a:pt x="11594" y="2447"/>
                  </a:lnTo>
                  <a:lnTo>
                    <a:pt x="11335" y="2303"/>
                  </a:lnTo>
                  <a:lnTo>
                    <a:pt x="11069" y="2158"/>
                  </a:lnTo>
                  <a:lnTo>
                    <a:pt x="10797" y="2013"/>
                  </a:lnTo>
                  <a:lnTo>
                    <a:pt x="10519" y="1870"/>
                  </a:lnTo>
                  <a:lnTo>
                    <a:pt x="10238" y="1726"/>
                  </a:lnTo>
                  <a:lnTo>
                    <a:pt x="9954" y="1584"/>
                  </a:lnTo>
                  <a:lnTo>
                    <a:pt x="9668" y="1445"/>
                  </a:lnTo>
                  <a:lnTo>
                    <a:pt x="9378" y="1308"/>
                  </a:lnTo>
                  <a:lnTo>
                    <a:pt x="9088" y="1174"/>
                  </a:lnTo>
                  <a:lnTo>
                    <a:pt x="8798" y="1045"/>
                  </a:lnTo>
                  <a:lnTo>
                    <a:pt x="8508" y="919"/>
                  </a:lnTo>
                  <a:lnTo>
                    <a:pt x="8219" y="800"/>
                  </a:lnTo>
                  <a:lnTo>
                    <a:pt x="7932" y="686"/>
                  </a:lnTo>
                  <a:lnTo>
                    <a:pt x="7648" y="579"/>
                  </a:lnTo>
                  <a:lnTo>
                    <a:pt x="7366" y="479"/>
                  </a:lnTo>
                  <a:lnTo>
                    <a:pt x="7090" y="387"/>
                  </a:lnTo>
                  <a:lnTo>
                    <a:pt x="6819" y="303"/>
                  </a:lnTo>
                  <a:lnTo>
                    <a:pt x="6553" y="228"/>
                  </a:lnTo>
                  <a:lnTo>
                    <a:pt x="6293" y="162"/>
                  </a:lnTo>
                  <a:lnTo>
                    <a:pt x="6041" y="107"/>
                  </a:lnTo>
                  <a:lnTo>
                    <a:pt x="5797" y="63"/>
                  </a:lnTo>
                  <a:lnTo>
                    <a:pt x="5561" y="29"/>
                  </a:lnTo>
                  <a:lnTo>
                    <a:pt x="5335" y="9"/>
                  </a:lnTo>
                  <a:lnTo>
                    <a:pt x="5120" y="0"/>
                  </a:lnTo>
                  <a:lnTo>
                    <a:pt x="4915" y="5"/>
                  </a:lnTo>
                  <a:lnTo>
                    <a:pt x="4722" y="24"/>
                  </a:lnTo>
                  <a:lnTo>
                    <a:pt x="4542" y="58"/>
                  </a:lnTo>
                  <a:lnTo>
                    <a:pt x="4017" y="190"/>
                  </a:lnTo>
                  <a:lnTo>
                    <a:pt x="3526" y="332"/>
                  </a:lnTo>
                  <a:lnTo>
                    <a:pt x="3067" y="485"/>
                  </a:lnTo>
                  <a:lnTo>
                    <a:pt x="2642" y="646"/>
                  </a:lnTo>
                  <a:lnTo>
                    <a:pt x="2250" y="816"/>
                  </a:lnTo>
                  <a:lnTo>
                    <a:pt x="1890" y="993"/>
                  </a:lnTo>
                  <a:lnTo>
                    <a:pt x="1561" y="1178"/>
                  </a:lnTo>
                  <a:lnTo>
                    <a:pt x="1266" y="1370"/>
                  </a:lnTo>
                  <a:lnTo>
                    <a:pt x="1002" y="1568"/>
                  </a:lnTo>
                  <a:lnTo>
                    <a:pt x="769" y="1771"/>
                  </a:lnTo>
                  <a:lnTo>
                    <a:pt x="568" y="1980"/>
                  </a:lnTo>
                  <a:lnTo>
                    <a:pt x="397" y="2193"/>
                  </a:lnTo>
                  <a:lnTo>
                    <a:pt x="257" y="2409"/>
                  </a:lnTo>
                  <a:lnTo>
                    <a:pt x="147" y="2629"/>
                  </a:lnTo>
                  <a:lnTo>
                    <a:pt x="69" y="2852"/>
                  </a:lnTo>
                  <a:lnTo>
                    <a:pt x="19" y="3076"/>
                  </a:lnTo>
                  <a:lnTo>
                    <a:pt x="0" y="3303"/>
                  </a:lnTo>
                  <a:lnTo>
                    <a:pt x="11" y="3530"/>
                  </a:lnTo>
                  <a:lnTo>
                    <a:pt x="50" y="3758"/>
                  </a:lnTo>
                  <a:lnTo>
                    <a:pt x="119" y="3985"/>
                  </a:lnTo>
                  <a:lnTo>
                    <a:pt x="217" y="4212"/>
                  </a:lnTo>
                  <a:lnTo>
                    <a:pt x="343" y="4437"/>
                  </a:lnTo>
                  <a:lnTo>
                    <a:pt x="497" y="4661"/>
                  </a:lnTo>
                  <a:lnTo>
                    <a:pt x="679" y="4881"/>
                  </a:lnTo>
                  <a:lnTo>
                    <a:pt x="890" y="5099"/>
                  </a:lnTo>
                  <a:lnTo>
                    <a:pt x="1129" y="5313"/>
                  </a:lnTo>
                  <a:lnTo>
                    <a:pt x="1394" y="5524"/>
                  </a:lnTo>
                  <a:lnTo>
                    <a:pt x="1686" y="5728"/>
                  </a:lnTo>
                  <a:lnTo>
                    <a:pt x="2006" y="5929"/>
                  </a:lnTo>
                  <a:lnTo>
                    <a:pt x="2353" y="6122"/>
                  </a:lnTo>
                  <a:lnTo>
                    <a:pt x="2725" y="6310"/>
                  </a:lnTo>
                  <a:lnTo>
                    <a:pt x="3124" y="6490"/>
                  </a:lnTo>
                  <a:lnTo>
                    <a:pt x="3201" y="6523"/>
                  </a:lnTo>
                  <a:lnTo>
                    <a:pt x="3281" y="6553"/>
                  </a:lnTo>
                  <a:lnTo>
                    <a:pt x="3363" y="6584"/>
                  </a:lnTo>
                  <a:lnTo>
                    <a:pt x="3445" y="6612"/>
                  </a:lnTo>
                  <a:lnTo>
                    <a:pt x="3530" y="6640"/>
                  </a:lnTo>
                  <a:lnTo>
                    <a:pt x="3616" y="6666"/>
                  </a:lnTo>
                  <a:lnTo>
                    <a:pt x="3702" y="6690"/>
                  </a:lnTo>
                  <a:lnTo>
                    <a:pt x="3791" y="6713"/>
                  </a:lnTo>
                  <a:lnTo>
                    <a:pt x="3881" y="6736"/>
                  </a:lnTo>
                  <a:lnTo>
                    <a:pt x="3973" y="6757"/>
                  </a:lnTo>
                  <a:lnTo>
                    <a:pt x="4065" y="6777"/>
                  </a:lnTo>
                  <a:lnTo>
                    <a:pt x="4159" y="6795"/>
                  </a:lnTo>
                  <a:lnTo>
                    <a:pt x="4254" y="6813"/>
                  </a:lnTo>
                  <a:lnTo>
                    <a:pt x="4351" y="6830"/>
                  </a:lnTo>
                  <a:lnTo>
                    <a:pt x="4447" y="6845"/>
                  </a:lnTo>
                  <a:lnTo>
                    <a:pt x="4546" y="6859"/>
                  </a:lnTo>
                  <a:lnTo>
                    <a:pt x="4646" y="6872"/>
                  </a:lnTo>
                  <a:lnTo>
                    <a:pt x="4746" y="6884"/>
                  </a:lnTo>
                  <a:lnTo>
                    <a:pt x="4847" y="6895"/>
                  </a:lnTo>
                  <a:lnTo>
                    <a:pt x="4950" y="6905"/>
                  </a:lnTo>
                  <a:lnTo>
                    <a:pt x="5054" y="6914"/>
                  </a:lnTo>
                  <a:lnTo>
                    <a:pt x="5158" y="6922"/>
                  </a:lnTo>
                  <a:lnTo>
                    <a:pt x="5264" y="6929"/>
                  </a:lnTo>
                  <a:lnTo>
                    <a:pt x="5370" y="6935"/>
                  </a:lnTo>
                  <a:lnTo>
                    <a:pt x="5476" y="6940"/>
                  </a:lnTo>
                  <a:lnTo>
                    <a:pt x="5584" y="6944"/>
                  </a:lnTo>
                  <a:lnTo>
                    <a:pt x="5693" y="6947"/>
                  </a:lnTo>
                  <a:lnTo>
                    <a:pt x="5802" y="6949"/>
                  </a:lnTo>
                  <a:lnTo>
                    <a:pt x="5912" y="6951"/>
                  </a:lnTo>
                  <a:lnTo>
                    <a:pt x="6023" y="6952"/>
                  </a:lnTo>
                  <a:lnTo>
                    <a:pt x="6134" y="6951"/>
                  </a:lnTo>
                  <a:lnTo>
                    <a:pt x="6245" y="6950"/>
                  </a:lnTo>
                  <a:lnTo>
                    <a:pt x="6354" y="7026"/>
                  </a:lnTo>
                  <a:lnTo>
                    <a:pt x="6470" y="7105"/>
                  </a:lnTo>
                  <a:lnTo>
                    <a:pt x="6590" y="7185"/>
                  </a:lnTo>
                  <a:lnTo>
                    <a:pt x="6716" y="7268"/>
                  </a:lnTo>
                  <a:lnTo>
                    <a:pt x="6847" y="7352"/>
                  </a:lnTo>
                  <a:lnTo>
                    <a:pt x="6983" y="7438"/>
                  </a:lnTo>
                  <a:lnTo>
                    <a:pt x="7124" y="7524"/>
                  </a:lnTo>
                  <a:lnTo>
                    <a:pt x="7268" y="7611"/>
                  </a:lnTo>
                  <a:lnTo>
                    <a:pt x="7416" y="7699"/>
                  </a:lnTo>
                  <a:lnTo>
                    <a:pt x="7568" y="7786"/>
                  </a:lnTo>
                  <a:lnTo>
                    <a:pt x="7724" y="7873"/>
                  </a:lnTo>
                  <a:lnTo>
                    <a:pt x="7884" y="7960"/>
                  </a:lnTo>
                  <a:lnTo>
                    <a:pt x="8047" y="8046"/>
                  </a:lnTo>
                  <a:lnTo>
                    <a:pt x="8212" y="8130"/>
                  </a:lnTo>
                  <a:lnTo>
                    <a:pt x="8381" y="8213"/>
                  </a:lnTo>
                  <a:lnTo>
                    <a:pt x="8551" y="8294"/>
                  </a:lnTo>
                  <a:lnTo>
                    <a:pt x="8724" y="8373"/>
                  </a:lnTo>
                  <a:lnTo>
                    <a:pt x="8900" y="8448"/>
                  </a:lnTo>
                  <a:lnTo>
                    <a:pt x="9076" y="8521"/>
                  </a:lnTo>
                  <a:lnTo>
                    <a:pt x="9254" y="8592"/>
                  </a:lnTo>
                  <a:lnTo>
                    <a:pt x="9435" y="8659"/>
                  </a:lnTo>
                  <a:lnTo>
                    <a:pt x="9616" y="8722"/>
                  </a:lnTo>
                  <a:lnTo>
                    <a:pt x="9799" y="8780"/>
                  </a:lnTo>
                  <a:lnTo>
                    <a:pt x="9981" y="8834"/>
                  </a:lnTo>
                  <a:lnTo>
                    <a:pt x="10165" y="8884"/>
                  </a:lnTo>
                  <a:lnTo>
                    <a:pt x="10348" y="8928"/>
                  </a:lnTo>
                  <a:lnTo>
                    <a:pt x="10532" y="8968"/>
                  </a:lnTo>
                  <a:lnTo>
                    <a:pt x="10716" y="9001"/>
                  </a:lnTo>
                  <a:lnTo>
                    <a:pt x="10898" y="9028"/>
                  </a:lnTo>
                  <a:lnTo>
                    <a:pt x="11081" y="9050"/>
                  </a:lnTo>
                  <a:lnTo>
                    <a:pt x="11263" y="9064"/>
                  </a:lnTo>
                  <a:lnTo>
                    <a:pt x="11444" y="9071"/>
                  </a:lnTo>
                  <a:lnTo>
                    <a:pt x="11625" y="9070"/>
                  </a:lnTo>
                  <a:lnTo>
                    <a:pt x="11784" y="9059"/>
                  </a:lnTo>
                  <a:lnTo>
                    <a:pt x="11921" y="9038"/>
                  </a:lnTo>
                  <a:lnTo>
                    <a:pt x="12036" y="9008"/>
                  </a:lnTo>
                  <a:lnTo>
                    <a:pt x="12131" y="8970"/>
                  </a:lnTo>
                  <a:lnTo>
                    <a:pt x="12207" y="8924"/>
                  </a:lnTo>
                  <a:lnTo>
                    <a:pt x="12264" y="8871"/>
                  </a:lnTo>
                  <a:lnTo>
                    <a:pt x="12305" y="8810"/>
                  </a:lnTo>
                  <a:lnTo>
                    <a:pt x="12328" y="8742"/>
                  </a:lnTo>
                  <a:lnTo>
                    <a:pt x="12336" y="8668"/>
                  </a:lnTo>
                  <a:lnTo>
                    <a:pt x="12329" y="8589"/>
                  </a:lnTo>
                  <a:lnTo>
                    <a:pt x="12308" y="8505"/>
                  </a:lnTo>
                  <a:lnTo>
                    <a:pt x="12273" y="8416"/>
                  </a:lnTo>
                  <a:lnTo>
                    <a:pt x="12227" y="8323"/>
                  </a:lnTo>
                  <a:lnTo>
                    <a:pt x="12170" y="8227"/>
                  </a:lnTo>
                  <a:lnTo>
                    <a:pt x="12101" y="8127"/>
                  </a:lnTo>
                  <a:lnTo>
                    <a:pt x="12023" y="8024"/>
                  </a:lnTo>
                  <a:lnTo>
                    <a:pt x="11938" y="7919"/>
                  </a:lnTo>
                  <a:lnTo>
                    <a:pt x="11844" y="7813"/>
                  </a:lnTo>
                  <a:lnTo>
                    <a:pt x="11743" y="7704"/>
                  </a:lnTo>
                  <a:lnTo>
                    <a:pt x="11637" y="7595"/>
                  </a:lnTo>
                  <a:lnTo>
                    <a:pt x="11525" y="7486"/>
                  </a:lnTo>
                  <a:lnTo>
                    <a:pt x="11411" y="7377"/>
                  </a:lnTo>
                  <a:lnTo>
                    <a:pt x="11292" y="7268"/>
                  </a:lnTo>
                  <a:lnTo>
                    <a:pt x="11171" y="7161"/>
                  </a:lnTo>
                  <a:lnTo>
                    <a:pt x="11049" y="7056"/>
                  </a:lnTo>
                  <a:lnTo>
                    <a:pt x="10926" y="6951"/>
                  </a:lnTo>
                  <a:lnTo>
                    <a:pt x="10803" y="6850"/>
                  </a:lnTo>
                  <a:lnTo>
                    <a:pt x="10682" y="6752"/>
                  </a:lnTo>
                  <a:lnTo>
                    <a:pt x="10563" y="6657"/>
                  </a:lnTo>
                  <a:lnTo>
                    <a:pt x="10447" y="6567"/>
                  </a:lnTo>
                  <a:lnTo>
                    <a:pt x="10335" y="6480"/>
                  </a:lnTo>
                  <a:lnTo>
                    <a:pt x="10523" y="6442"/>
                  </a:lnTo>
                  <a:lnTo>
                    <a:pt x="10708" y="6405"/>
                  </a:lnTo>
                  <a:lnTo>
                    <a:pt x="10890" y="6365"/>
                  </a:lnTo>
                  <a:lnTo>
                    <a:pt x="11071" y="6326"/>
                  </a:lnTo>
                  <a:lnTo>
                    <a:pt x="11248" y="6286"/>
                  </a:lnTo>
                  <a:lnTo>
                    <a:pt x="11422" y="6246"/>
                  </a:lnTo>
                  <a:lnTo>
                    <a:pt x="11593" y="6205"/>
                  </a:lnTo>
                  <a:lnTo>
                    <a:pt x="11759" y="6165"/>
                  </a:lnTo>
                  <a:lnTo>
                    <a:pt x="11924" y="6124"/>
                  </a:lnTo>
                  <a:lnTo>
                    <a:pt x="12083" y="6083"/>
                  </a:lnTo>
                  <a:lnTo>
                    <a:pt x="12238" y="6042"/>
                  </a:lnTo>
                  <a:lnTo>
                    <a:pt x="12389" y="6002"/>
                  </a:lnTo>
                  <a:lnTo>
                    <a:pt x="12536" y="5961"/>
                  </a:lnTo>
                  <a:lnTo>
                    <a:pt x="12679" y="5921"/>
                  </a:lnTo>
                  <a:lnTo>
                    <a:pt x="12816" y="5881"/>
                  </a:lnTo>
                  <a:lnTo>
                    <a:pt x="12949" y="5842"/>
                  </a:lnTo>
                  <a:lnTo>
                    <a:pt x="13015" y="5879"/>
                  </a:lnTo>
                  <a:lnTo>
                    <a:pt x="13084" y="5917"/>
                  </a:lnTo>
                  <a:lnTo>
                    <a:pt x="13154" y="5955"/>
                  </a:lnTo>
                  <a:lnTo>
                    <a:pt x="13227" y="5994"/>
                  </a:lnTo>
                  <a:lnTo>
                    <a:pt x="13301" y="6031"/>
                  </a:lnTo>
                  <a:lnTo>
                    <a:pt x="13377" y="6070"/>
                  </a:lnTo>
                  <a:lnTo>
                    <a:pt x="13454" y="6108"/>
                  </a:lnTo>
                  <a:lnTo>
                    <a:pt x="13532" y="6146"/>
                  </a:lnTo>
                  <a:lnTo>
                    <a:pt x="13613" y="6183"/>
                  </a:lnTo>
                  <a:lnTo>
                    <a:pt x="13694" y="6220"/>
                  </a:lnTo>
                  <a:lnTo>
                    <a:pt x="13777" y="6257"/>
                  </a:lnTo>
                  <a:lnTo>
                    <a:pt x="13861" y="6292"/>
                  </a:lnTo>
                  <a:lnTo>
                    <a:pt x="13946" y="6328"/>
                  </a:lnTo>
                  <a:lnTo>
                    <a:pt x="14031" y="6362"/>
                  </a:lnTo>
                  <a:lnTo>
                    <a:pt x="14117" y="6395"/>
                  </a:lnTo>
                  <a:lnTo>
                    <a:pt x="14205" y="6427"/>
                  </a:lnTo>
                  <a:lnTo>
                    <a:pt x="14292" y="6457"/>
                  </a:lnTo>
                  <a:lnTo>
                    <a:pt x="14381" y="6487"/>
                  </a:lnTo>
                  <a:lnTo>
                    <a:pt x="14471" y="6515"/>
                  </a:lnTo>
                  <a:lnTo>
                    <a:pt x="14561" y="6541"/>
                  </a:lnTo>
                  <a:lnTo>
                    <a:pt x="14650" y="6566"/>
                  </a:lnTo>
                  <a:lnTo>
                    <a:pt x="14740" y="6588"/>
                  </a:lnTo>
                  <a:lnTo>
                    <a:pt x="14831" y="6609"/>
                  </a:lnTo>
                  <a:lnTo>
                    <a:pt x="14920" y="6628"/>
                  </a:lnTo>
                  <a:lnTo>
                    <a:pt x="15011" y="6645"/>
                  </a:lnTo>
                  <a:lnTo>
                    <a:pt x="15102" y="6659"/>
                  </a:lnTo>
                  <a:lnTo>
                    <a:pt x="15192" y="6671"/>
                  </a:lnTo>
                  <a:lnTo>
                    <a:pt x="15281" y="6681"/>
                  </a:lnTo>
                  <a:lnTo>
                    <a:pt x="15371" y="6688"/>
                  </a:lnTo>
                  <a:lnTo>
                    <a:pt x="15460" y="6692"/>
                  </a:lnTo>
                  <a:lnTo>
                    <a:pt x="15548" y="6694"/>
                  </a:lnTo>
                  <a:lnTo>
                    <a:pt x="15636" y="6692"/>
                  </a:lnTo>
                  <a:lnTo>
                    <a:pt x="15764" y="6684"/>
                  </a:lnTo>
                  <a:lnTo>
                    <a:pt x="15871" y="6667"/>
                  </a:lnTo>
                  <a:lnTo>
                    <a:pt x="15958" y="6644"/>
                  </a:lnTo>
                  <a:lnTo>
                    <a:pt x="16025" y="6612"/>
                  </a:lnTo>
                  <a:lnTo>
                    <a:pt x="16075" y="6576"/>
                  </a:lnTo>
                  <a:lnTo>
                    <a:pt x="16108" y="6532"/>
                  </a:lnTo>
                  <a:lnTo>
                    <a:pt x="16125" y="6485"/>
                  </a:lnTo>
                  <a:lnTo>
                    <a:pt x="16127" y="6431"/>
                  </a:lnTo>
                  <a:lnTo>
                    <a:pt x="16116" y="6374"/>
                  </a:lnTo>
                  <a:lnTo>
                    <a:pt x="16092" y="6313"/>
                  </a:lnTo>
                  <a:lnTo>
                    <a:pt x="16056" y="6249"/>
                  </a:lnTo>
                  <a:lnTo>
                    <a:pt x="16011" y="6181"/>
                  </a:lnTo>
                  <a:lnTo>
                    <a:pt x="15956" y="6111"/>
                  </a:lnTo>
                  <a:lnTo>
                    <a:pt x="15892" y="6040"/>
                  </a:lnTo>
                  <a:lnTo>
                    <a:pt x="15822" y="5967"/>
                  </a:lnTo>
                  <a:lnTo>
                    <a:pt x="15744" y="5893"/>
                  </a:lnTo>
                  <a:lnTo>
                    <a:pt x="15662" y="5820"/>
                  </a:lnTo>
                  <a:lnTo>
                    <a:pt x="15576" y="5746"/>
                  </a:lnTo>
                  <a:lnTo>
                    <a:pt x="15487" y="5673"/>
                  </a:lnTo>
                  <a:lnTo>
                    <a:pt x="15395" y="5601"/>
                  </a:lnTo>
                  <a:lnTo>
                    <a:pt x="15303" y="5530"/>
                  </a:lnTo>
                  <a:lnTo>
                    <a:pt x="15212" y="5462"/>
                  </a:lnTo>
                  <a:lnTo>
                    <a:pt x="15121" y="5396"/>
                  </a:lnTo>
                  <a:lnTo>
                    <a:pt x="15033" y="5334"/>
                  </a:lnTo>
                  <a:lnTo>
                    <a:pt x="14949" y="5275"/>
                  </a:lnTo>
                  <a:lnTo>
                    <a:pt x="14868" y="5220"/>
                  </a:lnTo>
                  <a:lnTo>
                    <a:pt x="14793" y="5171"/>
                  </a:lnTo>
                  <a:lnTo>
                    <a:pt x="14725" y="5125"/>
                  </a:lnTo>
                  <a:lnTo>
                    <a:pt x="14613" y="5053"/>
                  </a:lnTo>
                  <a:lnTo>
                    <a:pt x="14539" y="5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ïṣ1ïdê">
              <a:extLst>
                <a:ext uri="{FF2B5EF4-FFF2-40B4-BE49-F238E27FC236}">
                  <a16:creationId xmlns:a16="http://schemas.microsoft.com/office/drawing/2014/main" id="{CBDE22E1-16E8-4CA6-B007-09C1613C0DCB}"/>
                </a:ext>
              </a:extLst>
            </p:cNvPr>
            <p:cNvSpPr/>
            <p:nvPr/>
          </p:nvSpPr>
          <p:spPr bwMode="auto">
            <a:xfrm rot="274183" flipH="1">
              <a:off x="1381622" y="3546179"/>
              <a:ext cx="406400" cy="257175"/>
            </a:xfrm>
            <a:custGeom>
              <a:avLst/>
              <a:gdLst>
                <a:gd name="T0" fmla="*/ 8173 w 16128"/>
                <a:gd name="T1" fmla="*/ 9743 h 10206"/>
                <a:gd name="T2" fmla="*/ 7938 w 16128"/>
                <a:gd name="T3" fmla="*/ 9494 h 10206"/>
                <a:gd name="T4" fmla="*/ 7850 w 16128"/>
                <a:gd name="T5" fmla="*/ 9125 h 10206"/>
                <a:gd name="T6" fmla="*/ 7947 w 16128"/>
                <a:gd name="T7" fmla="*/ 8777 h 10206"/>
                <a:gd name="T8" fmla="*/ 8191 w 16128"/>
                <a:gd name="T9" fmla="*/ 8558 h 10206"/>
                <a:gd name="T10" fmla="*/ 8514 w 16128"/>
                <a:gd name="T11" fmla="*/ 8542 h 10206"/>
                <a:gd name="T12" fmla="*/ 8783 w 16128"/>
                <a:gd name="T13" fmla="*/ 8735 h 10206"/>
                <a:gd name="T14" fmla="*/ 8927 w 16128"/>
                <a:gd name="T15" fmla="*/ 9073 h 10206"/>
                <a:gd name="T16" fmla="*/ 8890 w 16128"/>
                <a:gd name="T17" fmla="*/ 9447 h 10206"/>
                <a:gd name="T18" fmla="*/ 8689 w 16128"/>
                <a:gd name="T19" fmla="*/ 9717 h 10206"/>
                <a:gd name="T20" fmla="*/ 7017 w 16128"/>
                <a:gd name="T21" fmla="*/ 9810 h 10206"/>
                <a:gd name="T22" fmla="*/ 6713 w 16128"/>
                <a:gd name="T23" fmla="*/ 9697 h 10206"/>
                <a:gd name="T24" fmla="*/ 6509 w 16128"/>
                <a:gd name="T25" fmla="*/ 9410 h 10206"/>
                <a:gd name="T26" fmla="*/ 6467 w 16128"/>
                <a:gd name="T27" fmla="*/ 9030 h 10206"/>
                <a:gd name="T28" fmla="*/ 6606 w 16128"/>
                <a:gd name="T29" fmla="*/ 8707 h 10206"/>
                <a:gd name="T30" fmla="*/ 6879 w 16128"/>
                <a:gd name="T31" fmla="*/ 8532 h 10206"/>
                <a:gd name="T32" fmla="*/ 7198 w 16128"/>
                <a:gd name="T33" fmla="*/ 8573 h 10206"/>
                <a:gd name="T34" fmla="*/ 7443 w 16128"/>
                <a:gd name="T35" fmla="*/ 8808 h 10206"/>
                <a:gd name="T36" fmla="*/ 7545 w 16128"/>
                <a:gd name="T37" fmla="*/ 9172 h 10206"/>
                <a:gd name="T38" fmla="*/ 7462 w 16128"/>
                <a:gd name="T39" fmla="*/ 9527 h 10206"/>
                <a:gd name="T40" fmla="*/ 7228 w 16128"/>
                <a:gd name="T41" fmla="*/ 9760 h 10206"/>
                <a:gd name="T42" fmla="*/ 5544 w 16128"/>
                <a:gd name="T43" fmla="*/ 9801 h 10206"/>
                <a:gd name="T44" fmla="*/ 5260 w 16128"/>
                <a:gd name="T45" fmla="*/ 9638 h 10206"/>
                <a:gd name="T46" fmla="*/ 5090 w 16128"/>
                <a:gd name="T47" fmla="*/ 9320 h 10206"/>
                <a:gd name="T48" fmla="*/ 5096 w 16128"/>
                <a:gd name="T49" fmla="*/ 8939 h 10206"/>
                <a:gd name="T50" fmla="*/ 5274 w 16128"/>
                <a:gd name="T51" fmla="*/ 8647 h 10206"/>
                <a:gd name="T52" fmla="*/ 5571 w 16128"/>
                <a:gd name="T53" fmla="*/ 8520 h 10206"/>
                <a:gd name="T54" fmla="*/ 5879 w 16128"/>
                <a:gd name="T55" fmla="*/ 8617 h 10206"/>
                <a:gd name="T56" fmla="*/ 6094 w 16128"/>
                <a:gd name="T57" fmla="*/ 8890 h 10206"/>
                <a:gd name="T58" fmla="*/ 6151 w 16128"/>
                <a:gd name="T59" fmla="*/ 9268 h 10206"/>
                <a:gd name="T60" fmla="*/ 6026 w 16128"/>
                <a:gd name="T61" fmla="*/ 9600 h 10206"/>
                <a:gd name="T62" fmla="*/ 5763 w 16128"/>
                <a:gd name="T63" fmla="*/ 9790 h 10206"/>
                <a:gd name="T64" fmla="*/ 15768 w 16128"/>
                <a:gd name="T65" fmla="*/ 3141 h 10206"/>
                <a:gd name="T66" fmla="*/ 15126 w 16128"/>
                <a:gd name="T67" fmla="*/ 3084 h 10206"/>
                <a:gd name="T68" fmla="*/ 14574 w 16128"/>
                <a:gd name="T69" fmla="*/ 3227 h 10206"/>
                <a:gd name="T70" fmla="*/ 14460 w 16128"/>
                <a:gd name="T71" fmla="*/ 3447 h 10206"/>
                <a:gd name="T72" fmla="*/ 14350 w 16128"/>
                <a:gd name="T73" fmla="*/ 4231 h 10206"/>
                <a:gd name="T74" fmla="*/ 12640 w 16128"/>
                <a:gd name="T75" fmla="*/ 2210 h 10206"/>
                <a:gd name="T76" fmla="*/ 9613 w 16128"/>
                <a:gd name="T77" fmla="*/ 443 h 10206"/>
                <a:gd name="T78" fmla="*/ 5179 w 16128"/>
                <a:gd name="T79" fmla="*/ 167 h 10206"/>
                <a:gd name="T80" fmla="*/ 1529 w 16128"/>
                <a:gd name="T81" fmla="*/ 2047 h 10206"/>
                <a:gd name="T82" fmla="*/ 86 w 16128"/>
                <a:gd name="T83" fmla="*/ 4326 h 10206"/>
                <a:gd name="T84" fmla="*/ 234 w 16128"/>
                <a:gd name="T85" fmla="*/ 5545 h 10206"/>
                <a:gd name="T86" fmla="*/ 1460 w 16128"/>
                <a:gd name="T87" fmla="*/ 7007 h 10206"/>
                <a:gd name="T88" fmla="*/ 3737 w 16128"/>
                <a:gd name="T89" fmla="*/ 8260 h 10206"/>
                <a:gd name="T90" fmla="*/ 4274 w 16128"/>
                <a:gd name="T91" fmla="*/ 9415 h 10206"/>
                <a:gd name="T92" fmla="*/ 4664 w 16128"/>
                <a:gd name="T93" fmla="*/ 9964 h 10206"/>
                <a:gd name="T94" fmla="*/ 6156 w 16128"/>
                <a:gd name="T95" fmla="*/ 10193 h 10206"/>
                <a:gd name="T96" fmla="*/ 8343 w 16128"/>
                <a:gd name="T97" fmla="*/ 10150 h 10206"/>
                <a:gd name="T98" fmla="*/ 9273 w 16128"/>
                <a:gd name="T99" fmla="*/ 9865 h 10206"/>
                <a:gd name="T100" fmla="*/ 9622 w 16128"/>
                <a:gd name="T101" fmla="*/ 9086 h 10206"/>
                <a:gd name="T102" fmla="*/ 10342 w 16128"/>
                <a:gd name="T103" fmla="*/ 7819 h 10206"/>
                <a:gd name="T104" fmla="*/ 12418 w 16128"/>
                <a:gd name="T105" fmla="*/ 6846 h 10206"/>
                <a:gd name="T106" fmla="*/ 13892 w 16128"/>
                <a:gd name="T107" fmla="*/ 5793 h 10206"/>
                <a:gd name="T108" fmla="*/ 14353 w 16128"/>
                <a:gd name="T109" fmla="*/ 5818 h 10206"/>
                <a:gd name="T110" fmla="*/ 14424 w 16128"/>
                <a:gd name="T111" fmla="*/ 6271 h 10206"/>
                <a:gd name="T112" fmla="*/ 14785 w 16128"/>
                <a:gd name="T113" fmla="*/ 6414 h 10206"/>
                <a:gd name="T114" fmla="*/ 15466 w 16128"/>
                <a:gd name="T115" fmla="*/ 6429 h 10206"/>
                <a:gd name="T116" fmla="*/ 15933 w 16128"/>
                <a:gd name="T117" fmla="*/ 6303 h 10206"/>
                <a:gd name="T118" fmla="*/ 16108 w 16128"/>
                <a:gd name="T119" fmla="*/ 5143 h 10206"/>
                <a:gd name="T120" fmla="*/ 16101 w 16128"/>
                <a:gd name="T121" fmla="*/ 3661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28" h="10206">
                  <a:moveTo>
                    <a:pt x="8462" y="9808"/>
                  </a:moveTo>
                  <a:lnTo>
                    <a:pt x="8435" y="9810"/>
                  </a:lnTo>
                  <a:lnTo>
                    <a:pt x="8407" y="9810"/>
                  </a:lnTo>
                  <a:lnTo>
                    <a:pt x="8380" y="9809"/>
                  </a:lnTo>
                  <a:lnTo>
                    <a:pt x="8352" y="9806"/>
                  </a:lnTo>
                  <a:lnTo>
                    <a:pt x="8325" y="9801"/>
                  </a:lnTo>
                  <a:lnTo>
                    <a:pt x="8299" y="9796"/>
                  </a:lnTo>
                  <a:lnTo>
                    <a:pt x="8273" y="9787"/>
                  </a:lnTo>
                  <a:lnTo>
                    <a:pt x="8247" y="9778"/>
                  </a:lnTo>
                  <a:lnTo>
                    <a:pt x="8222" y="9768"/>
                  </a:lnTo>
                  <a:lnTo>
                    <a:pt x="8197" y="9756"/>
                  </a:lnTo>
                  <a:lnTo>
                    <a:pt x="8173" y="9743"/>
                  </a:lnTo>
                  <a:lnTo>
                    <a:pt x="8150" y="9729"/>
                  </a:lnTo>
                  <a:lnTo>
                    <a:pt x="8126" y="9713"/>
                  </a:lnTo>
                  <a:lnTo>
                    <a:pt x="8103" y="9697"/>
                  </a:lnTo>
                  <a:lnTo>
                    <a:pt x="8082" y="9679"/>
                  </a:lnTo>
                  <a:lnTo>
                    <a:pt x="8061" y="9658"/>
                  </a:lnTo>
                  <a:lnTo>
                    <a:pt x="8041" y="9638"/>
                  </a:lnTo>
                  <a:lnTo>
                    <a:pt x="8022" y="9617"/>
                  </a:lnTo>
                  <a:lnTo>
                    <a:pt x="8003" y="9595"/>
                  </a:lnTo>
                  <a:lnTo>
                    <a:pt x="7985" y="9571"/>
                  </a:lnTo>
                  <a:lnTo>
                    <a:pt x="7968" y="9546"/>
                  </a:lnTo>
                  <a:lnTo>
                    <a:pt x="7952" y="9521"/>
                  </a:lnTo>
                  <a:lnTo>
                    <a:pt x="7938" y="9494"/>
                  </a:lnTo>
                  <a:lnTo>
                    <a:pt x="7924" y="9468"/>
                  </a:lnTo>
                  <a:lnTo>
                    <a:pt x="7911" y="9440"/>
                  </a:lnTo>
                  <a:lnTo>
                    <a:pt x="7900" y="9410"/>
                  </a:lnTo>
                  <a:lnTo>
                    <a:pt x="7889" y="9381"/>
                  </a:lnTo>
                  <a:lnTo>
                    <a:pt x="7880" y="9351"/>
                  </a:lnTo>
                  <a:lnTo>
                    <a:pt x="7871" y="9320"/>
                  </a:lnTo>
                  <a:lnTo>
                    <a:pt x="7864" y="9288"/>
                  </a:lnTo>
                  <a:lnTo>
                    <a:pt x="7858" y="9256"/>
                  </a:lnTo>
                  <a:lnTo>
                    <a:pt x="7854" y="9223"/>
                  </a:lnTo>
                  <a:lnTo>
                    <a:pt x="7851" y="9189"/>
                  </a:lnTo>
                  <a:lnTo>
                    <a:pt x="7850" y="9157"/>
                  </a:lnTo>
                  <a:lnTo>
                    <a:pt x="7850" y="9125"/>
                  </a:lnTo>
                  <a:lnTo>
                    <a:pt x="7851" y="9093"/>
                  </a:lnTo>
                  <a:lnTo>
                    <a:pt x="7854" y="9061"/>
                  </a:lnTo>
                  <a:lnTo>
                    <a:pt x="7858" y="9030"/>
                  </a:lnTo>
                  <a:lnTo>
                    <a:pt x="7863" y="9000"/>
                  </a:lnTo>
                  <a:lnTo>
                    <a:pt x="7869" y="8970"/>
                  </a:lnTo>
                  <a:lnTo>
                    <a:pt x="7878" y="8939"/>
                  </a:lnTo>
                  <a:lnTo>
                    <a:pt x="7887" y="8911"/>
                  </a:lnTo>
                  <a:lnTo>
                    <a:pt x="7897" y="8883"/>
                  </a:lnTo>
                  <a:lnTo>
                    <a:pt x="7908" y="8856"/>
                  </a:lnTo>
                  <a:lnTo>
                    <a:pt x="7920" y="8828"/>
                  </a:lnTo>
                  <a:lnTo>
                    <a:pt x="7933" y="8802"/>
                  </a:lnTo>
                  <a:lnTo>
                    <a:pt x="7947" y="8777"/>
                  </a:lnTo>
                  <a:lnTo>
                    <a:pt x="7963" y="8753"/>
                  </a:lnTo>
                  <a:lnTo>
                    <a:pt x="7979" y="8730"/>
                  </a:lnTo>
                  <a:lnTo>
                    <a:pt x="7996" y="8707"/>
                  </a:lnTo>
                  <a:lnTo>
                    <a:pt x="8015" y="8686"/>
                  </a:lnTo>
                  <a:lnTo>
                    <a:pt x="8034" y="8666"/>
                  </a:lnTo>
                  <a:lnTo>
                    <a:pt x="8054" y="8647"/>
                  </a:lnTo>
                  <a:lnTo>
                    <a:pt x="8075" y="8629"/>
                  </a:lnTo>
                  <a:lnTo>
                    <a:pt x="8097" y="8613"/>
                  </a:lnTo>
                  <a:lnTo>
                    <a:pt x="8119" y="8596"/>
                  </a:lnTo>
                  <a:lnTo>
                    <a:pt x="8143" y="8582"/>
                  </a:lnTo>
                  <a:lnTo>
                    <a:pt x="8167" y="8569"/>
                  </a:lnTo>
                  <a:lnTo>
                    <a:pt x="8191" y="8558"/>
                  </a:lnTo>
                  <a:lnTo>
                    <a:pt x="8216" y="8547"/>
                  </a:lnTo>
                  <a:lnTo>
                    <a:pt x="8242" y="8539"/>
                  </a:lnTo>
                  <a:lnTo>
                    <a:pt x="8269" y="8532"/>
                  </a:lnTo>
                  <a:lnTo>
                    <a:pt x="8296" y="8526"/>
                  </a:lnTo>
                  <a:lnTo>
                    <a:pt x="8324" y="8522"/>
                  </a:lnTo>
                  <a:lnTo>
                    <a:pt x="8351" y="8520"/>
                  </a:lnTo>
                  <a:lnTo>
                    <a:pt x="8380" y="8520"/>
                  </a:lnTo>
                  <a:lnTo>
                    <a:pt x="8407" y="8521"/>
                  </a:lnTo>
                  <a:lnTo>
                    <a:pt x="8434" y="8524"/>
                  </a:lnTo>
                  <a:lnTo>
                    <a:pt x="8460" y="8528"/>
                  </a:lnTo>
                  <a:lnTo>
                    <a:pt x="8487" y="8534"/>
                  </a:lnTo>
                  <a:lnTo>
                    <a:pt x="8514" y="8542"/>
                  </a:lnTo>
                  <a:lnTo>
                    <a:pt x="8539" y="8551"/>
                  </a:lnTo>
                  <a:lnTo>
                    <a:pt x="8564" y="8561"/>
                  </a:lnTo>
                  <a:lnTo>
                    <a:pt x="8589" y="8573"/>
                  </a:lnTo>
                  <a:lnTo>
                    <a:pt x="8613" y="8586"/>
                  </a:lnTo>
                  <a:lnTo>
                    <a:pt x="8637" y="8600"/>
                  </a:lnTo>
                  <a:lnTo>
                    <a:pt x="8660" y="8617"/>
                  </a:lnTo>
                  <a:lnTo>
                    <a:pt x="8682" y="8633"/>
                  </a:lnTo>
                  <a:lnTo>
                    <a:pt x="8704" y="8651"/>
                  </a:lnTo>
                  <a:lnTo>
                    <a:pt x="8724" y="8671"/>
                  </a:lnTo>
                  <a:lnTo>
                    <a:pt x="8745" y="8691"/>
                  </a:lnTo>
                  <a:lnTo>
                    <a:pt x="8765" y="8712"/>
                  </a:lnTo>
                  <a:lnTo>
                    <a:pt x="8783" y="8735"/>
                  </a:lnTo>
                  <a:lnTo>
                    <a:pt x="8801" y="8759"/>
                  </a:lnTo>
                  <a:lnTo>
                    <a:pt x="8817" y="8783"/>
                  </a:lnTo>
                  <a:lnTo>
                    <a:pt x="8833" y="8808"/>
                  </a:lnTo>
                  <a:lnTo>
                    <a:pt x="8848" y="8835"/>
                  </a:lnTo>
                  <a:lnTo>
                    <a:pt x="8862" y="8862"/>
                  </a:lnTo>
                  <a:lnTo>
                    <a:pt x="8874" y="8890"/>
                  </a:lnTo>
                  <a:lnTo>
                    <a:pt x="8887" y="8919"/>
                  </a:lnTo>
                  <a:lnTo>
                    <a:pt x="8897" y="8948"/>
                  </a:lnTo>
                  <a:lnTo>
                    <a:pt x="8907" y="8979"/>
                  </a:lnTo>
                  <a:lnTo>
                    <a:pt x="8915" y="9010"/>
                  </a:lnTo>
                  <a:lnTo>
                    <a:pt x="8921" y="9041"/>
                  </a:lnTo>
                  <a:lnTo>
                    <a:pt x="8927" y="9073"/>
                  </a:lnTo>
                  <a:lnTo>
                    <a:pt x="8931" y="9107"/>
                  </a:lnTo>
                  <a:lnTo>
                    <a:pt x="8934" y="9140"/>
                  </a:lnTo>
                  <a:lnTo>
                    <a:pt x="8935" y="9172"/>
                  </a:lnTo>
                  <a:lnTo>
                    <a:pt x="8936" y="9205"/>
                  </a:lnTo>
                  <a:lnTo>
                    <a:pt x="8934" y="9237"/>
                  </a:lnTo>
                  <a:lnTo>
                    <a:pt x="8932" y="9268"/>
                  </a:lnTo>
                  <a:lnTo>
                    <a:pt x="8928" y="9299"/>
                  </a:lnTo>
                  <a:lnTo>
                    <a:pt x="8922" y="9330"/>
                  </a:lnTo>
                  <a:lnTo>
                    <a:pt x="8916" y="9360"/>
                  </a:lnTo>
                  <a:lnTo>
                    <a:pt x="8908" y="9389"/>
                  </a:lnTo>
                  <a:lnTo>
                    <a:pt x="8900" y="9418"/>
                  </a:lnTo>
                  <a:lnTo>
                    <a:pt x="8890" y="9447"/>
                  </a:lnTo>
                  <a:lnTo>
                    <a:pt x="8877" y="9474"/>
                  </a:lnTo>
                  <a:lnTo>
                    <a:pt x="8865" y="9501"/>
                  </a:lnTo>
                  <a:lnTo>
                    <a:pt x="8852" y="9527"/>
                  </a:lnTo>
                  <a:lnTo>
                    <a:pt x="8838" y="9551"/>
                  </a:lnTo>
                  <a:lnTo>
                    <a:pt x="8822" y="9577"/>
                  </a:lnTo>
                  <a:lnTo>
                    <a:pt x="8806" y="9600"/>
                  </a:lnTo>
                  <a:lnTo>
                    <a:pt x="8789" y="9622"/>
                  </a:lnTo>
                  <a:lnTo>
                    <a:pt x="8771" y="9643"/>
                  </a:lnTo>
                  <a:lnTo>
                    <a:pt x="8751" y="9663"/>
                  </a:lnTo>
                  <a:lnTo>
                    <a:pt x="8731" y="9683"/>
                  </a:lnTo>
                  <a:lnTo>
                    <a:pt x="8710" y="9701"/>
                  </a:lnTo>
                  <a:lnTo>
                    <a:pt x="8689" y="9717"/>
                  </a:lnTo>
                  <a:lnTo>
                    <a:pt x="8666" y="9733"/>
                  </a:lnTo>
                  <a:lnTo>
                    <a:pt x="8643" y="9747"/>
                  </a:lnTo>
                  <a:lnTo>
                    <a:pt x="8619" y="9760"/>
                  </a:lnTo>
                  <a:lnTo>
                    <a:pt x="8594" y="9771"/>
                  </a:lnTo>
                  <a:lnTo>
                    <a:pt x="8569" y="9781"/>
                  </a:lnTo>
                  <a:lnTo>
                    <a:pt x="8544" y="9790"/>
                  </a:lnTo>
                  <a:lnTo>
                    <a:pt x="8517" y="9798"/>
                  </a:lnTo>
                  <a:lnTo>
                    <a:pt x="8490" y="9804"/>
                  </a:lnTo>
                  <a:lnTo>
                    <a:pt x="8462" y="9808"/>
                  </a:lnTo>
                  <a:close/>
                  <a:moveTo>
                    <a:pt x="7072" y="9808"/>
                  </a:moveTo>
                  <a:lnTo>
                    <a:pt x="7044" y="9810"/>
                  </a:lnTo>
                  <a:lnTo>
                    <a:pt x="7017" y="9810"/>
                  </a:lnTo>
                  <a:lnTo>
                    <a:pt x="6989" y="9809"/>
                  </a:lnTo>
                  <a:lnTo>
                    <a:pt x="6962" y="9806"/>
                  </a:lnTo>
                  <a:lnTo>
                    <a:pt x="6935" y="9801"/>
                  </a:lnTo>
                  <a:lnTo>
                    <a:pt x="6909" y="9796"/>
                  </a:lnTo>
                  <a:lnTo>
                    <a:pt x="6883" y="9787"/>
                  </a:lnTo>
                  <a:lnTo>
                    <a:pt x="6856" y="9778"/>
                  </a:lnTo>
                  <a:lnTo>
                    <a:pt x="6831" y="9768"/>
                  </a:lnTo>
                  <a:lnTo>
                    <a:pt x="6807" y="9756"/>
                  </a:lnTo>
                  <a:lnTo>
                    <a:pt x="6783" y="9743"/>
                  </a:lnTo>
                  <a:lnTo>
                    <a:pt x="6759" y="9729"/>
                  </a:lnTo>
                  <a:lnTo>
                    <a:pt x="6735" y="9713"/>
                  </a:lnTo>
                  <a:lnTo>
                    <a:pt x="6713" y="9697"/>
                  </a:lnTo>
                  <a:lnTo>
                    <a:pt x="6691" y="9679"/>
                  </a:lnTo>
                  <a:lnTo>
                    <a:pt x="6671" y="9658"/>
                  </a:lnTo>
                  <a:lnTo>
                    <a:pt x="6651" y="9638"/>
                  </a:lnTo>
                  <a:lnTo>
                    <a:pt x="6631" y="9617"/>
                  </a:lnTo>
                  <a:lnTo>
                    <a:pt x="6612" y="9595"/>
                  </a:lnTo>
                  <a:lnTo>
                    <a:pt x="6594" y="9571"/>
                  </a:lnTo>
                  <a:lnTo>
                    <a:pt x="6578" y="9546"/>
                  </a:lnTo>
                  <a:lnTo>
                    <a:pt x="6562" y="9521"/>
                  </a:lnTo>
                  <a:lnTo>
                    <a:pt x="6547" y="9494"/>
                  </a:lnTo>
                  <a:lnTo>
                    <a:pt x="6533" y="9468"/>
                  </a:lnTo>
                  <a:lnTo>
                    <a:pt x="6521" y="9440"/>
                  </a:lnTo>
                  <a:lnTo>
                    <a:pt x="6509" y="9410"/>
                  </a:lnTo>
                  <a:lnTo>
                    <a:pt x="6499" y="9381"/>
                  </a:lnTo>
                  <a:lnTo>
                    <a:pt x="6488" y="9351"/>
                  </a:lnTo>
                  <a:lnTo>
                    <a:pt x="6480" y="9320"/>
                  </a:lnTo>
                  <a:lnTo>
                    <a:pt x="6473" y="9288"/>
                  </a:lnTo>
                  <a:lnTo>
                    <a:pt x="6468" y="9256"/>
                  </a:lnTo>
                  <a:lnTo>
                    <a:pt x="6464" y="9223"/>
                  </a:lnTo>
                  <a:lnTo>
                    <a:pt x="6461" y="9189"/>
                  </a:lnTo>
                  <a:lnTo>
                    <a:pt x="6459" y="9157"/>
                  </a:lnTo>
                  <a:lnTo>
                    <a:pt x="6459" y="9125"/>
                  </a:lnTo>
                  <a:lnTo>
                    <a:pt x="6461" y="9093"/>
                  </a:lnTo>
                  <a:lnTo>
                    <a:pt x="6463" y="9061"/>
                  </a:lnTo>
                  <a:lnTo>
                    <a:pt x="6467" y="9030"/>
                  </a:lnTo>
                  <a:lnTo>
                    <a:pt x="6472" y="9000"/>
                  </a:lnTo>
                  <a:lnTo>
                    <a:pt x="6479" y="8970"/>
                  </a:lnTo>
                  <a:lnTo>
                    <a:pt x="6486" y="8939"/>
                  </a:lnTo>
                  <a:lnTo>
                    <a:pt x="6496" y="8911"/>
                  </a:lnTo>
                  <a:lnTo>
                    <a:pt x="6506" y="8883"/>
                  </a:lnTo>
                  <a:lnTo>
                    <a:pt x="6518" y="8856"/>
                  </a:lnTo>
                  <a:lnTo>
                    <a:pt x="6530" y="8828"/>
                  </a:lnTo>
                  <a:lnTo>
                    <a:pt x="6543" y="8802"/>
                  </a:lnTo>
                  <a:lnTo>
                    <a:pt x="6557" y="8777"/>
                  </a:lnTo>
                  <a:lnTo>
                    <a:pt x="6573" y="8753"/>
                  </a:lnTo>
                  <a:lnTo>
                    <a:pt x="6589" y="8730"/>
                  </a:lnTo>
                  <a:lnTo>
                    <a:pt x="6606" y="8707"/>
                  </a:lnTo>
                  <a:lnTo>
                    <a:pt x="6625" y="8686"/>
                  </a:lnTo>
                  <a:lnTo>
                    <a:pt x="6644" y="8666"/>
                  </a:lnTo>
                  <a:lnTo>
                    <a:pt x="6664" y="8647"/>
                  </a:lnTo>
                  <a:lnTo>
                    <a:pt x="6685" y="8629"/>
                  </a:lnTo>
                  <a:lnTo>
                    <a:pt x="6706" y="8613"/>
                  </a:lnTo>
                  <a:lnTo>
                    <a:pt x="6729" y="8596"/>
                  </a:lnTo>
                  <a:lnTo>
                    <a:pt x="6753" y="8582"/>
                  </a:lnTo>
                  <a:lnTo>
                    <a:pt x="6776" y="8569"/>
                  </a:lnTo>
                  <a:lnTo>
                    <a:pt x="6801" y="8558"/>
                  </a:lnTo>
                  <a:lnTo>
                    <a:pt x="6826" y="8547"/>
                  </a:lnTo>
                  <a:lnTo>
                    <a:pt x="6852" y="8539"/>
                  </a:lnTo>
                  <a:lnTo>
                    <a:pt x="6879" y="8532"/>
                  </a:lnTo>
                  <a:lnTo>
                    <a:pt x="6906" y="8526"/>
                  </a:lnTo>
                  <a:lnTo>
                    <a:pt x="6933" y="8522"/>
                  </a:lnTo>
                  <a:lnTo>
                    <a:pt x="6961" y="8520"/>
                  </a:lnTo>
                  <a:lnTo>
                    <a:pt x="6988" y="8520"/>
                  </a:lnTo>
                  <a:lnTo>
                    <a:pt x="7016" y="8521"/>
                  </a:lnTo>
                  <a:lnTo>
                    <a:pt x="7043" y="8524"/>
                  </a:lnTo>
                  <a:lnTo>
                    <a:pt x="7070" y="8528"/>
                  </a:lnTo>
                  <a:lnTo>
                    <a:pt x="7096" y="8534"/>
                  </a:lnTo>
                  <a:lnTo>
                    <a:pt x="7123" y="8542"/>
                  </a:lnTo>
                  <a:lnTo>
                    <a:pt x="7149" y="8551"/>
                  </a:lnTo>
                  <a:lnTo>
                    <a:pt x="7173" y="8561"/>
                  </a:lnTo>
                  <a:lnTo>
                    <a:pt x="7198" y="8573"/>
                  </a:lnTo>
                  <a:lnTo>
                    <a:pt x="7222" y="8586"/>
                  </a:lnTo>
                  <a:lnTo>
                    <a:pt x="7247" y="8600"/>
                  </a:lnTo>
                  <a:lnTo>
                    <a:pt x="7269" y="8617"/>
                  </a:lnTo>
                  <a:lnTo>
                    <a:pt x="7292" y="8633"/>
                  </a:lnTo>
                  <a:lnTo>
                    <a:pt x="7313" y="8651"/>
                  </a:lnTo>
                  <a:lnTo>
                    <a:pt x="7334" y="8671"/>
                  </a:lnTo>
                  <a:lnTo>
                    <a:pt x="7354" y="8691"/>
                  </a:lnTo>
                  <a:lnTo>
                    <a:pt x="7374" y="8712"/>
                  </a:lnTo>
                  <a:lnTo>
                    <a:pt x="7393" y="8735"/>
                  </a:lnTo>
                  <a:lnTo>
                    <a:pt x="7410" y="8759"/>
                  </a:lnTo>
                  <a:lnTo>
                    <a:pt x="7427" y="8783"/>
                  </a:lnTo>
                  <a:lnTo>
                    <a:pt x="7443" y="8808"/>
                  </a:lnTo>
                  <a:lnTo>
                    <a:pt x="7458" y="8835"/>
                  </a:lnTo>
                  <a:lnTo>
                    <a:pt x="7471" y="8862"/>
                  </a:lnTo>
                  <a:lnTo>
                    <a:pt x="7484" y="8890"/>
                  </a:lnTo>
                  <a:lnTo>
                    <a:pt x="7496" y="8919"/>
                  </a:lnTo>
                  <a:lnTo>
                    <a:pt x="7507" y="8948"/>
                  </a:lnTo>
                  <a:lnTo>
                    <a:pt x="7517" y="8979"/>
                  </a:lnTo>
                  <a:lnTo>
                    <a:pt x="7525" y="9010"/>
                  </a:lnTo>
                  <a:lnTo>
                    <a:pt x="7531" y="9041"/>
                  </a:lnTo>
                  <a:lnTo>
                    <a:pt x="7537" y="9073"/>
                  </a:lnTo>
                  <a:lnTo>
                    <a:pt x="7541" y="9107"/>
                  </a:lnTo>
                  <a:lnTo>
                    <a:pt x="7544" y="9140"/>
                  </a:lnTo>
                  <a:lnTo>
                    <a:pt x="7545" y="9172"/>
                  </a:lnTo>
                  <a:lnTo>
                    <a:pt x="7546" y="9205"/>
                  </a:lnTo>
                  <a:lnTo>
                    <a:pt x="7544" y="9237"/>
                  </a:lnTo>
                  <a:lnTo>
                    <a:pt x="7542" y="9268"/>
                  </a:lnTo>
                  <a:lnTo>
                    <a:pt x="7538" y="9299"/>
                  </a:lnTo>
                  <a:lnTo>
                    <a:pt x="7533" y="9330"/>
                  </a:lnTo>
                  <a:lnTo>
                    <a:pt x="7526" y="9360"/>
                  </a:lnTo>
                  <a:lnTo>
                    <a:pt x="7518" y="9389"/>
                  </a:lnTo>
                  <a:lnTo>
                    <a:pt x="7510" y="9418"/>
                  </a:lnTo>
                  <a:lnTo>
                    <a:pt x="7500" y="9447"/>
                  </a:lnTo>
                  <a:lnTo>
                    <a:pt x="7487" y="9474"/>
                  </a:lnTo>
                  <a:lnTo>
                    <a:pt x="7475" y="9501"/>
                  </a:lnTo>
                  <a:lnTo>
                    <a:pt x="7462" y="9527"/>
                  </a:lnTo>
                  <a:lnTo>
                    <a:pt x="7448" y="9551"/>
                  </a:lnTo>
                  <a:lnTo>
                    <a:pt x="7432" y="9577"/>
                  </a:lnTo>
                  <a:lnTo>
                    <a:pt x="7416" y="9600"/>
                  </a:lnTo>
                  <a:lnTo>
                    <a:pt x="7399" y="9622"/>
                  </a:lnTo>
                  <a:lnTo>
                    <a:pt x="7381" y="9643"/>
                  </a:lnTo>
                  <a:lnTo>
                    <a:pt x="7361" y="9663"/>
                  </a:lnTo>
                  <a:lnTo>
                    <a:pt x="7341" y="9683"/>
                  </a:lnTo>
                  <a:lnTo>
                    <a:pt x="7320" y="9701"/>
                  </a:lnTo>
                  <a:lnTo>
                    <a:pt x="7299" y="9717"/>
                  </a:lnTo>
                  <a:lnTo>
                    <a:pt x="7276" y="9733"/>
                  </a:lnTo>
                  <a:lnTo>
                    <a:pt x="7253" y="9747"/>
                  </a:lnTo>
                  <a:lnTo>
                    <a:pt x="7228" y="9760"/>
                  </a:lnTo>
                  <a:lnTo>
                    <a:pt x="7204" y="9771"/>
                  </a:lnTo>
                  <a:lnTo>
                    <a:pt x="7179" y="9781"/>
                  </a:lnTo>
                  <a:lnTo>
                    <a:pt x="7153" y="9790"/>
                  </a:lnTo>
                  <a:lnTo>
                    <a:pt x="7127" y="9798"/>
                  </a:lnTo>
                  <a:lnTo>
                    <a:pt x="7099" y="9804"/>
                  </a:lnTo>
                  <a:lnTo>
                    <a:pt x="7072" y="9808"/>
                  </a:lnTo>
                  <a:close/>
                  <a:moveTo>
                    <a:pt x="5681" y="9808"/>
                  </a:moveTo>
                  <a:lnTo>
                    <a:pt x="5653" y="9810"/>
                  </a:lnTo>
                  <a:lnTo>
                    <a:pt x="5626" y="9810"/>
                  </a:lnTo>
                  <a:lnTo>
                    <a:pt x="5598" y="9809"/>
                  </a:lnTo>
                  <a:lnTo>
                    <a:pt x="5571" y="9806"/>
                  </a:lnTo>
                  <a:lnTo>
                    <a:pt x="5544" y="9801"/>
                  </a:lnTo>
                  <a:lnTo>
                    <a:pt x="5518" y="9796"/>
                  </a:lnTo>
                  <a:lnTo>
                    <a:pt x="5492" y="9787"/>
                  </a:lnTo>
                  <a:lnTo>
                    <a:pt x="5466" y="9778"/>
                  </a:lnTo>
                  <a:lnTo>
                    <a:pt x="5441" y="9768"/>
                  </a:lnTo>
                  <a:lnTo>
                    <a:pt x="5416" y="9756"/>
                  </a:lnTo>
                  <a:lnTo>
                    <a:pt x="5392" y="9743"/>
                  </a:lnTo>
                  <a:lnTo>
                    <a:pt x="5369" y="9729"/>
                  </a:lnTo>
                  <a:lnTo>
                    <a:pt x="5345" y="9713"/>
                  </a:lnTo>
                  <a:lnTo>
                    <a:pt x="5322" y="9697"/>
                  </a:lnTo>
                  <a:lnTo>
                    <a:pt x="5301" y="9679"/>
                  </a:lnTo>
                  <a:lnTo>
                    <a:pt x="5280" y="9658"/>
                  </a:lnTo>
                  <a:lnTo>
                    <a:pt x="5260" y="9638"/>
                  </a:lnTo>
                  <a:lnTo>
                    <a:pt x="5241" y="9617"/>
                  </a:lnTo>
                  <a:lnTo>
                    <a:pt x="5221" y="9595"/>
                  </a:lnTo>
                  <a:lnTo>
                    <a:pt x="5204" y="9571"/>
                  </a:lnTo>
                  <a:lnTo>
                    <a:pt x="5187" y="9546"/>
                  </a:lnTo>
                  <a:lnTo>
                    <a:pt x="5171" y="9521"/>
                  </a:lnTo>
                  <a:lnTo>
                    <a:pt x="5157" y="9494"/>
                  </a:lnTo>
                  <a:lnTo>
                    <a:pt x="5143" y="9468"/>
                  </a:lnTo>
                  <a:lnTo>
                    <a:pt x="5130" y="9440"/>
                  </a:lnTo>
                  <a:lnTo>
                    <a:pt x="5119" y="9410"/>
                  </a:lnTo>
                  <a:lnTo>
                    <a:pt x="5108" y="9381"/>
                  </a:lnTo>
                  <a:lnTo>
                    <a:pt x="5098" y="9351"/>
                  </a:lnTo>
                  <a:lnTo>
                    <a:pt x="5090" y="9320"/>
                  </a:lnTo>
                  <a:lnTo>
                    <a:pt x="5083" y="9288"/>
                  </a:lnTo>
                  <a:lnTo>
                    <a:pt x="5077" y="9256"/>
                  </a:lnTo>
                  <a:lnTo>
                    <a:pt x="5073" y="9223"/>
                  </a:lnTo>
                  <a:lnTo>
                    <a:pt x="5070" y="9189"/>
                  </a:lnTo>
                  <a:lnTo>
                    <a:pt x="5069" y="9157"/>
                  </a:lnTo>
                  <a:lnTo>
                    <a:pt x="5069" y="9125"/>
                  </a:lnTo>
                  <a:lnTo>
                    <a:pt x="5070" y="9093"/>
                  </a:lnTo>
                  <a:lnTo>
                    <a:pt x="5073" y="9061"/>
                  </a:lnTo>
                  <a:lnTo>
                    <a:pt x="5077" y="9030"/>
                  </a:lnTo>
                  <a:lnTo>
                    <a:pt x="5082" y="9000"/>
                  </a:lnTo>
                  <a:lnTo>
                    <a:pt x="5088" y="8970"/>
                  </a:lnTo>
                  <a:lnTo>
                    <a:pt x="5096" y="8939"/>
                  </a:lnTo>
                  <a:lnTo>
                    <a:pt x="5106" y="8911"/>
                  </a:lnTo>
                  <a:lnTo>
                    <a:pt x="5116" y="8883"/>
                  </a:lnTo>
                  <a:lnTo>
                    <a:pt x="5127" y="8856"/>
                  </a:lnTo>
                  <a:lnTo>
                    <a:pt x="5139" y="8828"/>
                  </a:lnTo>
                  <a:lnTo>
                    <a:pt x="5153" y="8802"/>
                  </a:lnTo>
                  <a:lnTo>
                    <a:pt x="5167" y="8777"/>
                  </a:lnTo>
                  <a:lnTo>
                    <a:pt x="5182" y="8753"/>
                  </a:lnTo>
                  <a:lnTo>
                    <a:pt x="5198" y="8730"/>
                  </a:lnTo>
                  <a:lnTo>
                    <a:pt x="5216" y="8707"/>
                  </a:lnTo>
                  <a:lnTo>
                    <a:pt x="5235" y="8686"/>
                  </a:lnTo>
                  <a:lnTo>
                    <a:pt x="5254" y="8666"/>
                  </a:lnTo>
                  <a:lnTo>
                    <a:pt x="5274" y="8647"/>
                  </a:lnTo>
                  <a:lnTo>
                    <a:pt x="5295" y="8629"/>
                  </a:lnTo>
                  <a:lnTo>
                    <a:pt x="5316" y="8613"/>
                  </a:lnTo>
                  <a:lnTo>
                    <a:pt x="5338" y="8596"/>
                  </a:lnTo>
                  <a:lnTo>
                    <a:pt x="5362" y="8582"/>
                  </a:lnTo>
                  <a:lnTo>
                    <a:pt x="5386" y="8569"/>
                  </a:lnTo>
                  <a:lnTo>
                    <a:pt x="5411" y="8558"/>
                  </a:lnTo>
                  <a:lnTo>
                    <a:pt x="5436" y="8547"/>
                  </a:lnTo>
                  <a:lnTo>
                    <a:pt x="5462" y="8539"/>
                  </a:lnTo>
                  <a:lnTo>
                    <a:pt x="5489" y="8532"/>
                  </a:lnTo>
                  <a:lnTo>
                    <a:pt x="5516" y="8526"/>
                  </a:lnTo>
                  <a:lnTo>
                    <a:pt x="5543" y="8522"/>
                  </a:lnTo>
                  <a:lnTo>
                    <a:pt x="5571" y="8520"/>
                  </a:lnTo>
                  <a:lnTo>
                    <a:pt x="5598" y="8520"/>
                  </a:lnTo>
                  <a:lnTo>
                    <a:pt x="5626" y="8521"/>
                  </a:lnTo>
                  <a:lnTo>
                    <a:pt x="5653" y="8524"/>
                  </a:lnTo>
                  <a:lnTo>
                    <a:pt x="5680" y="8528"/>
                  </a:lnTo>
                  <a:lnTo>
                    <a:pt x="5706" y="8534"/>
                  </a:lnTo>
                  <a:lnTo>
                    <a:pt x="5732" y="8542"/>
                  </a:lnTo>
                  <a:lnTo>
                    <a:pt x="5758" y="8551"/>
                  </a:lnTo>
                  <a:lnTo>
                    <a:pt x="5783" y="8561"/>
                  </a:lnTo>
                  <a:lnTo>
                    <a:pt x="5808" y="8573"/>
                  </a:lnTo>
                  <a:lnTo>
                    <a:pt x="5832" y="8586"/>
                  </a:lnTo>
                  <a:lnTo>
                    <a:pt x="5855" y="8600"/>
                  </a:lnTo>
                  <a:lnTo>
                    <a:pt x="5879" y="8617"/>
                  </a:lnTo>
                  <a:lnTo>
                    <a:pt x="5901" y="8633"/>
                  </a:lnTo>
                  <a:lnTo>
                    <a:pt x="5923" y="8651"/>
                  </a:lnTo>
                  <a:lnTo>
                    <a:pt x="5944" y="8671"/>
                  </a:lnTo>
                  <a:lnTo>
                    <a:pt x="5964" y="8691"/>
                  </a:lnTo>
                  <a:lnTo>
                    <a:pt x="5983" y="8712"/>
                  </a:lnTo>
                  <a:lnTo>
                    <a:pt x="6003" y="8735"/>
                  </a:lnTo>
                  <a:lnTo>
                    <a:pt x="6020" y="8759"/>
                  </a:lnTo>
                  <a:lnTo>
                    <a:pt x="6037" y="8783"/>
                  </a:lnTo>
                  <a:lnTo>
                    <a:pt x="6053" y="8808"/>
                  </a:lnTo>
                  <a:lnTo>
                    <a:pt x="6067" y="8835"/>
                  </a:lnTo>
                  <a:lnTo>
                    <a:pt x="6081" y="8862"/>
                  </a:lnTo>
                  <a:lnTo>
                    <a:pt x="6094" y="8890"/>
                  </a:lnTo>
                  <a:lnTo>
                    <a:pt x="6105" y="8919"/>
                  </a:lnTo>
                  <a:lnTo>
                    <a:pt x="6117" y="8948"/>
                  </a:lnTo>
                  <a:lnTo>
                    <a:pt x="6126" y="8979"/>
                  </a:lnTo>
                  <a:lnTo>
                    <a:pt x="6134" y="9010"/>
                  </a:lnTo>
                  <a:lnTo>
                    <a:pt x="6141" y="9041"/>
                  </a:lnTo>
                  <a:lnTo>
                    <a:pt x="6146" y="9073"/>
                  </a:lnTo>
                  <a:lnTo>
                    <a:pt x="6151" y="9107"/>
                  </a:lnTo>
                  <a:lnTo>
                    <a:pt x="6154" y="9140"/>
                  </a:lnTo>
                  <a:lnTo>
                    <a:pt x="6155" y="9172"/>
                  </a:lnTo>
                  <a:lnTo>
                    <a:pt x="6155" y="9205"/>
                  </a:lnTo>
                  <a:lnTo>
                    <a:pt x="6154" y="9237"/>
                  </a:lnTo>
                  <a:lnTo>
                    <a:pt x="6151" y="9268"/>
                  </a:lnTo>
                  <a:lnTo>
                    <a:pt x="6147" y="9299"/>
                  </a:lnTo>
                  <a:lnTo>
                    <a:pt x="6142" y="9330"/>
                  </a:lnTo>
                  <a:lnTo>
                    <a:pt x="6136" y="9360"/>
                  </a:lnTo>
                  <a:lnTo>
                    <a:pt x="6128" y="9389"/>
                  </a:lnTo>
                  <a:lnTo>
                    <a:pt x="6119" y="9418"/>
                  </a:lnTo>
                  <a:lnTo>
                    <a:pt x="6108" y="9447"/>
                  </a:lnTo>
                  <a:lnTo>
                    <a:pt x="6097" y="9474"/>
                  </a:lnTo>
                  <a:lnTo>
                    <a:pt x="6085" y="9501"/>
                  </a:lnTo>
                  <a:lnTo>
                    <a:pt x="6071" y="9527"/>
                  </a:lnTo>
                  <a:lnTo>
                    <a:pt x="6057" y="9551"/>
                  </a:lnTo>
                  <a:lnTo>
                    <a:pt x="6042" y="9577"/>
                  </a:lnTo>
                  <a:lnTo>
                    <a:pt x="6026" y="9600"/>
                  </a:lnTo>
                  <a:lnTo>
                    <a:pt x="6008" y="9622"/>
                  </a:lnTo>
                  <a:lnTo>
                    <a:pt x="5990" y="9643"/>
                  </a:lnTo>
                  <a:lnTo>
                    <a:pt x="5970" y="9663"/>
                  </a:lnTo>
                  <a:lnTo>
                    <a:pt x="5950" y="9683"/>
                  </a:lnTo>
                  <a:lnTo>
                    <a:pt x="5930" y="9701"/>
                  </a:lnTo>
                  <a:lnTo>
                    <a:pt x="5908" y="9717"/>
                  </a:lnTo>
                  <a:lnTo>
                    <a:pt x="5886" y="9733"/>
                  </a:lnTo>
                  <a:lnTo>
                    <a:pt x="5863" y="9747"/>
                  </a:lnTo>
                  <a:lnTo>
                    <a:pt x="5838" y="9760"/>
                  </a:lnTo>
                  <a:lnTo>
                    <a:pt x="5813" y="9771"/>
                  </a:lnTo>
                  <a:lnTo>
                    <a:pt x="5788" y="9781"/>
                  </a:lnTo>
                  <a:lnTo>
                    <a:pt x="5763" y="9790"/>
                  </a:lnTo>
                  <a:lnTo>
                    <a:pt x="5736" y="9798"/>
                  </a:lnTo>
                  <a:lnTo>
                    <a:pt x="5708" y="9804"/>
                  </a:lnTo>
                  <a:lnTo>
                    <a:pt x="5681" y="9808"/>
                  </a:lnTo>
                  <a:close/>
                  <a:moveTo>
                    <a:pt x="16025" y="3293"/>
                  </a:moveTo>
                  <a:lnTo>
                    <a:pt x="16006" y="3269"/>
                  </a:lnTo>
                  <a:lnTo>
                    <a:pt x="15983" y="3246"/>
                  </a:lnTo>
                  <a:lnTo>
                    <a:pt x="15956" y="3225"/>
                  </a:lnTo>
                  <a:lnTo>
                    <a:pt x="15924" y="3206"/>
                  </a:lnTo>
                  <a:lnTo>
                    <a:pt x="15890" y="3188"/>
                  </a:lnTo>
                  <a:lnTo>
                    <a:pt x="15853" y="3171"/>
                  </a:lnTo>
                  <a:lnTo>
                    <a:pt x="15811" y="3156"/>
                  </a:lnTo>
                  <a:lnTo>
                    <a:pt x="15768" y="3141"/>
                  </a:lnTo>
                  <a:lnTo>
                    <a:pt x="15722" y="3128"/>
                  </a:lnTo>
                  <a:lnTo>
                    <a:pt x="15674" y="3117"/>
                  </a:lnTo>
                  <a:lnTo>
                    <a:pt x="15624" y="3108"/>
                  </a:lnTo>
                  <a:lnTo>
                    <a:pt x="15572" y="3099"/>
                  </a:lnTo>
                  <a:lnTo>
                    <a:pt x="15518" y="3093"/>
                  </a:lnTo>
                  <a:lnTo>
                    <a:pt x="15464" y="3087"/>
                  </a:lnTo>
                  <a:lnTo>
                    <a:pt x="15408" y="3083"/>
                  </a:lnTo>
                  <a:lnTo>
                    <a:pt x="15352" y="3080"/>
                  </a:lnTo>
                  <a:lnTo>
                    <a:pt x="15295" y="3079"/>
                  </a:lnTo>
                  <a:lnTo>
                    <a:pt x="15239" y="3079"/>
                  </a:lnTo>
                  <a:lnTo>
                    <a:pt x="15182" y="3081"/>
                  </a:lnTo>
                  <a:lnTo>
                    <a:pt x="15126" y="3084"/>
                  </a:lnTo>
                  <a:lnTo>
                    <a:pt x="15071" y="3088"/>
                  </a:lnTo>
                  <a:lnTo>
                    <a:pt x="15015" y="3093"/>
                  </a:lnTo>
                  <a:lnTo>
                    <a:pt x="14962" y="3101"/>
                  </a:lnTo>
                  <a:lnTo>
                    <a:pt x="14909" y="3109"/>
                  </a:lnTo>
                  <a:lnTo>
                    <a:pt x="14859" y="3119"/>
                  </a:lnTo>
                  <a:lnTo>
                    <a:pt x="14811" y="3130"/>
                  </a:lnTo>
                  <a:lnTo>
                    <a:pt x="14764" y="3143"/>
                  </a:lnTo>
                  <a:lnTo>
                    <a:pt x="14720" y="3157"/>
                  </a:lnTo>
                  <a:lnTo>
                    <a:pt x="14678" y="3173"/>
                  </a:lnTo>
                  <a:lnTo>
                    <a:pt x="14640" y="3189"/>
                  </a:lnTo>
                  <a:lnTo>
                    <a:pt x="14605" y="3208"/>
                  </a:lnTo>
                  <a:lnTo>
                    <a:pt x="14574" y="3227"/>
                  </a:lnTo>
                  <a:lnTo>
                    <a:pt x="14563" y="3236"/>
                  </a:lnTo>
                  <a:lnTo>
                    <a:pt x="14551" y="3246"/>
                  </a:lnTo>
                  <a:lnTo>
                    <a:pt x="14541" y="3258"/>
                  </a:lnTo>
                  <a:lnTo>
                    <a:pt x="14531" y="3273"/>
                  </a:lnTo>
                  <a:lnTo>
                    <a:pt x="14521" y="3289"/>
                  </a:lnTo>
                  <a:lnTo>
                    <a:pt x="14511" y="3307"/>
                  </a:lnTo>
                  <a:lnTo>
                    <a:pt x="14502" y="3326"/>
                  </a:lnTo>
                  <a:lnTo>
                    <a:pt x="14493" y="3347"/>
                  </a:lnTo>
                  <a:lnTo>
                    <a:pt x="14484" y="3369"/>
                  </a:lnTo>
                  <a:lnTo>
                    <a:pt x="14476" y="3394"/>
                  </a:lnTo>
                  <a:lnTo>
                    <a:pt x="14467" y="3420"/>
                  </a:lnTo>
                  <a:lnTo>
                    <a:pt x="14460" y="3447"/>
                  </a:lnTo>
                  <a:lnTo>
                    <a:pt x="14452" y="3475"/>
                  </a:lnTo>
                  <a:lnTo>
                    <a:pt x="14444" y="3506"/>
                  </a:lnTo>
                  <a:lnTo>
                    <a:pt x="14437" y="3538"/>
                  </a:lnTo>
                  <a:lnTo>
                    <a:pt x="14430" y="3570"/>
                  </a:lnTo>
                  <a:lnTo>
                    <a:pt x="14416" y="3639"/>
                  </a:lnTo>
                  <a:lnTo>
                    <a:pt x="14404" y="3712"/>
                  </a:lnTo>
                  <a:lnTo>
                    <a:pt x="14393" y="3791"/>
                  </a:lnTo>
                  <a:lnTo>
                    <a:pt x="14382" y="3873"/>
                  </a:lnTo>
                  <a:lnTo>
                    <a:pt x="14373" y="3957"/>
                  </a:lnTo>
                  <a:lnTo>
                    <a:pt x="14365" y="4046"/>
                  </a:lnTo>
                  <a:lnTo>
                    <a:pt x="14357" y="4137"/>
                  </a:lnTo>
                  <a:lnTo>
                    <a:pt x="14350" y="4231"/>
                  </a:lnTo>
                  <a:lnTo>
                    <a:pt x="14264" y="4081"/>
                  </a:lnTo>
                  <a:lnTo>
                    <a:pt x="14167" y="3927"/>
                  </a:lnTo>
                  <a:lnTo>
                    <a:pt x="14060" y="3767"/>
                  </a:lnTo>
                  <a:lnTo>
                    <a:pt x="13942" y="3603"/>
                  </a:lnTo>
                  <a:lnTo>
                    <a:pt x="13814" y="3435"/>
                  </a:lnTo>
                  <a:lnTo>
                    <a:pt x="13676" y="3263"/>
                  </a:lnTo>
                  <a:lnTo>
                    <a:pt x="13527" y="3090"/>
                  </a:lnTo>
                  <a:lnTo>
                    <a:pt x="13369" y="2915"/>
                  </a:lnTo>
                  <a:lnTo>
                    <a:pt x="13201" y="2738"/>
                  </a:lnTo>
                  <a:lnTo>
                    <a:pt x="13023" y="2562"/>
                  </a:lnTo>
                  <a:lnTo>
                    <a:pt x="12837" y="2385"/>
                  </a:lnTo>
                  <a:lnTo>
                    <a:pt x="12640" y="2210"/>
                  </a:lnTo>
                  <a:lnTo>
                    <a:pt x="12436" y="2036"/>
                  </a:lnTo>
                  <a:lnTo>
                    <a:pt x="12221" y="1865"/>
                  </a:lnTo>
                  <a:lnTo>
                    <a:pt x="11998" y="1697"/>
                  </a:lnTo>
                  <a:lnTo>
                    <a:pt x="11766" y="1533"/>
                  </a:lnTo>
                  <a:lnTo>
                    <a:pt x="11525" y="1374"/>
                  </a:lnTo>
                  <a:lnTo>
                    <a:pt x="11276" y="1219"/>
                  </a:lnTo>
                  <a:lnTo>
                    <a:pt x="11019" y="1071"/>
                  </a:lnTo>
                  <a:lnTo>
                    <a:pt x="10754" y="929"/>
                  </a:lnTo>
                  <a:lnTo>
                    <a:pt x="10480" y="795"/>
                  </a:lnTo>
                  <a:lnTo>
                    <a:pt x="10199" y="669"/>
                  </a:lnTo>
                  <a:lnTo>
                    <a:pt x="9910" y="551"/>
                  </a:lnTo>
                  <a:lnTo>
                    <a:pt x="9613" y="443"/>
                  </a:lnTo>
                  <a:lnTo>
                    <a:pt x="9309" y="345"/>
                  </a:lnTo>
                  <a:lnTo>
                    <a:pt x="8997" y="257"/>
                  </a:lnTo>
                  <a:lnTo>
                    <a:pt x="8678" y="182"/>
                  </a:lnTo>
                  <a:lnTo>
                    <a:pt x="8352" y="118"/>
                  </a:lnTo>
                  <a:lnTo>
                    <a:pt x="8020" y="68"/>
                  </a:lnTo>
                  <a:lnTo>
                    <a:pt x="7680" y="30"/>
                  </a:lnTo>
                  <a:lnTo>
                    <a:pt x="7333" y="8"/>
                  </a:lnTo>
                  <a:lnTo>
                    <a:pt x="6980" y="0"/>
                  </a:lnTo>
                  <a:lnTo>
                    <a:pt x="6501" y="11"/>
                  </a:lnTo>
                  <a:lnTo>
                    <a:pt x="6041" y="43"/>
                  </a:lnTo>
                  <a:lnTo>
                    <a:pt x="5600" y="96"/>
                  </a:lnTo>
                  <a:lnTo>
                    <a:pt x="5179" y="167"/>
                  </a:lnTo>
                  <a:lnTo>
                    <a:pt x="4778" y="257"/>
                  </a:lnTo>
                  <a:lnTo>
                    <a:pt x="4395" y="362"/>
                  </a:lnTo>
                  <a:lnTo>
                    <a:pt x="4030" y="483"/>
                  </a:lnTo>
                  <a:lnTo>
                    <a:pt x="3684" y="617"/>
                  </a:lnTo>
                  <a:lnTo>
                    <a:pt x="3356" y="764"/>
                  </a:lnTo>
                  <a:lnTo>
                    <a:pt x="3044" y="924"/>
                  </a:lnTo>
                  <a:lnTo>
                    <a:pt x="2751" y="1092"/>
                  </a:lnTo>
                  <a:lnTo>
                    <a:pt x="2474" y="1271"/>
                  </a:lnTo>
                  <a:lnTo>
                    <a:pt x="2214" y="1456"/>
                  </a:lnTo>
                  <a:lnTo>
                    <a:pt x="1970" y="1648"/>
                  </a:lnTo>
                  <a:lnTo>
                    <a:pt x="1742" y="1846"/>
                  </a:lnTo>
                  <a:lnTo>
                    <a:pt x="1529" y="2047"/>
                  </a:lnTo>
                  <a:lnTo>
                    <a:pt x="1333" y="2252"/>
                  </a:lnTo>
                  <a:lnTo>
                    <a:pt x="1150" y="2457"/>
                  </a:lnTo>
                  <a:lnTo>
                    <a:pt x="983" y="2663"/>
                  </a:lnTo>
                  <a:lnTo>
                    <a:pt x="830" y="2868"/>
                  </a:lnTo>
                  <a:lnTo>
                    <a:pt x="691" y="3072"/>
                  </a:lnTo>
                  <a:lnTo>
                    <a:pt x="565" y="3271"/>
                  </a:lnTo>
                  <a:lnTo>
                    <a:pt x="454" y="3466"/>
                  </a:lnTo>
                  <a:lnTo>
                    <a:pt x="356" y="3655"/>
                  </a:lnTo>
                  <a:lnTo>
                    <a:pt x="269" y="3836"/>
                  </a:lnTo>
                  <a:lnTo>
                    <a:pt x="197" y="4010"/>
                  </a:lnTo>
                  <a:lnTo>
                    <a:pt x="135" y="4174"/>
                  </a:lnTo>
                  <a:lnTo>
                    <a:pt x="86" y="4326"/>
                  </a:lnTo>
                  <a:lnTo>
                    <a:pt x="47" y="4468"/>
                  </a:lnTo>
                  <a:lnTo>
                    <a:pt x="21" y="4596"/>
                  </a:lnTo>
                  <a:lnTo>
                    <a:pt x="5" y="4709"/>
                  </a:lnTo>
                  <a:lnTo>
                    <a:pt x="0" y="4805"/>
                  </a:lnTo>
                  <a:lnTo>
                    <a:pt x="4" y="4878"/>
                  </a:lnTo>
                  <a:lnTo>
                    <a:pt x="14" y="4958"/>
                  </a:lnTo>
                  <a:lnTo>
                    <a:pt x="33" y="5042"/>
                  </a:lnTo>
                  <a:lnTo>
                    <a:pt x="58" y="5133"/>
                  </a:lnTo>
                  <a:lnTo>
                    <a:pt x="91" y="5230"/>
                  </a:lnTo>
                  <a:lnTo>
                    <a:pt x="131" y="5330"/>
                  </a:lnTo>
                  <a:lnTo>
                    <a:pt x="178" y="5436"/>
                  </a:lnTo>
                  <a:lnTo>
                    <a:pt x="234" y="5545"/>
                  </a:lnTo>
                  <a:lnTo>
                    <a:pt x="295" y="5657"/>
                  </a:lnTo>
                  <a:lnTo>
                    <a:pt x="365" y="5773"/>
                  </a:lnTo>
                  <a:lnTo>
                    <a:pt x="442" y="5891"/>
                  </a:lnTo>
                  <a:lnTo>
                    <a:pt x="525" y="6012"/>
                  </a:lnTo>
                  <a:lnTo>
                    <a:pt x="617" y="6134"/>
                  </a:lnTo>
                  <a:lnTo>
                    <a:pt x="716" y="6258"/>
                  </a:lnTo>
                  <a:lnTo>
                    <a:pt x="821" y="6383"/>
                  </a:lnTo>
                  <a:lnTo>
                    <a:pt x="934" y="6508"/>
                  </a:lnTo>
                  <a:lnTo>
                    <a:pt x="1054" y="6634"/>
                  </a:lnTo>
                  <a:lnTo>
                    <a:pt x="1182" y="6759"/>
                  </a:lnTo>
                  <a:lnTo>
                    <a:pt x="1317" y="6884"/>
                  </a:lnTo>
                  <a:lnTo>
                    <a:pt x="1460" y="7007"/>
                  </a:lnTo>
                  <a:lnTo>
                    <a:pt x="1609" y="7130"/>
                  </a:lnTo>
                  <a:lnTo>
                    <a:pt x="1766" y="7250"/>
                  </a:lnTo>
                  <a:lnTo>
                    <a:pt x="1930" y="7368"/>
                  </a:lnTo>
                  <a:lnTo>
                    <a:pt x="2102" y="7484"/>
                  </a:lnTo>
                  <a:lnTo>
                    <a:pt x="2281" y="7596"/>
                  </a:lnTo>
                  <a:lnTo>
                    <a:pt x="2467" y="7705"/>
                  </a:lnTo>
                  <a:lnTo>
                    <a:pt x="2660" y="7810"/>
                  </a:lnTo>
                  <a:lnTo>
                    <a:pt x="2861" y="7910"/>
                  </a:lnTo>
                  <a:lnTo>
                    <a:pt x="3069" y="8005"/>
                  </a:lnTo>
                  <a:lnTo>
                    <a:pt x="3284" y="8096"/>
                  </a:lnTo>
                  <a:lnTo>
                    <a:pt x="3507" y="8181"/>
                  </a:lnTo>
                  <a:lnTo>
                    <a:pt x="3737" y="8260"/>
                  </a:lnTo>
                  <a:lnTo>
                    <a:pt x="3771" y="8342"/>
                  </a:lnTo>
                  <a:lnTo>
                    <a:pt x="3810" y="8438"/>
                  </a:lnTo>
                  <a:lnTo>
                    <a:pt x="3856" y="8544"/>
                  </a:lnTo>
                  <a:lnTo>
                    <a:pt x="3906" y="8659"/>
                  </a:lnTo>
                  <a:lnTo>
                    <a:pt x="3960" y="8781"/>
                  </a:lnTo>
                  <a:lnTo>
                    <a:pt x="4018" y="8907"/>
                  </a:lnTo>
                  <a:lnTo>
                    <a:pt x="4079" y="9035"/>
                  </a:lnTo>
                  <a:lnTo>
                    <a:pt x="4142" y="9164"/>
                  </a:lnTo>
                  <a:lnTo>
                    <a:pt x="4174" y="9229"/>
                  </a:lnTo>
                  <a:lnTo>
                    <a:pt x="4207" y="9292"/>
                  </a:lnTo>
                  <a:lnTo>
                    <a:pt x="4241" y="9355"/>
                  </a:lnTo>
                  <a:lnTo>
                    <a:pt x="4274" y="9415"/>
                  </a:lnTo>
                  <a:lnTo>
                    <a:pt x="4307" y="9476"/>
                  </a:lnTo>
                  <a:lnTo>
                    <a:pt x="4340" y="9533"/>
                  </a:lnTo>
                  <a:lnTo>
                    <a:pt x="4374" y="9590"/>
                  </a:lnTo>
                  <a:lnTo>
                    <a:pt x="4408" y="9643"/>
                  </a:lnTo>
                  <a:lnTo>
                    <a:pt x="4441" y="9695"/>
                  </a:lnTo>
                  <a:lnTo>
                    <a:pt x="4474" y="9744"/>
                  </a:lnTo>
                  <a:lnTo>
                    <a:pt x="4507" y="9789"/>
                  </a:lnTo>
                  <a:lnTo>
                    <a:pt x="4539" y="9832"/>
                  </a:lnTo>
                  <a:lnTo>
                    <a:pt x="4571" y="9871"/>
                  </a:lnTo>
                  <a:lnTo>
                    <a:pt x="4603" y="9906"/>
                  </a:lnTo>
                  <a:lnTo>
                    <a:pt x="4634" y="9937"/>
                  </a:lnTo>
                  <a:lnTo>
                    <a:pt x="4664" y="9964"/>
                  </a:lnTo>
                  <a:lnTo>
                    <a:pt x="4710" y="9994"/>
                  </a:lnTo>
                  <a:lnTo>
                    <a:pt x="4775" y="10022"/>
                  </a:lnTo>
                  <a:lnTo>
                    <a:pt x="4858" y="10049"/>
                  </a:lnTo>
                  <a:lnTo>
                    <a:pt x="4954" y="10073"/>
                  </a:lnTo>
                  <a:lnTo>
                    <a:pt x="5066" y="10095"/>
                  </a:lnTo>
                  <a:lnTo>
                    <a:pt x="5192" y="10115"/>
                  </a:lnTo>
                  <a:lnTo>
                    <a:pt x="5329" y="10133"/>
                  </a:lnTo>
                  <a:lnTo>
                    <a:pt x="5477" y="10149"/>
                  </a:lnTo>
                  <a:lnTo>
                    <a:pt x="5636" y="10163"/>
                  </a:lnTo>
                  <a:lnTo>
                    <a:pt x="5802" y="10175"/>
                  </a:lnTo>
                  <a:lnTo>
                    <a:pt x="5976" y="10185"/>
                  </a:lnTo>
                  <a:lnTo>
                    <a:pt x="6156" y="10193"/>
                  </a:lnTo>
                  <a:lnTo>
                    <a:pt x="6340" y="10199"/>
                  </a:lnTo>
                  <a:lnTo>
                    <a:pt x="6529" y="10203"/>
                  </a:lnTo>
                  <a:lnTo>
                    <a:pt x="6719" y="10205"/>
                  </a:lnTo>
                  <a:lnTo>
                    <a:pt x="6911" y="10206"/>
                  </a:lnTo>
                  <a:lnTo>
                    <a:pt x="7102" y="10205"/>
                  </a:lnTo>
                  <a:lnTo>
                    <a:pt x="7293" y="10202"/>
                  </a:lnTo>
                  <a:lnTo>
                    <a:pt x="7481" y="10197"/>
                  </a:lnTo>
                  <a:lnTo>
                    <a:pt x="7666" y="10191"/>
                  </a:lnTo>
                  <a:lnTo>
                    <a:pt x="7845" y="10183"/>
                  </a:lnTo>
                  <a:lnTo>
                    <a:pt x="8019" y="10174"/>
                  </a:lnTo>
                  <a:lnTo>
                    <a:pt x="8185" y="10163"/>
                  </a:lnTo>
                  <a:lnTo>
                    <a:pt x="8343" y="10150"/>
                  </a:lnTo>
                  <a:lnTo>
                    <a:pt x="8490" y="10135"/>
                  </a:lnTo>
                  <a:lnTo>
                    <a:pt x="8627" y="10119"/>
                  </a:lnTo>
                  <a:lnTo>
                    <a:pt x="8753" y="10102"/>
                  </a:lnTo>
                  <a:lnTo>
                    <a:pt x="8864" y="10084"/>
                  </a:lnTo>
                  <a:lnTo>
                    <a:pt x="8961" y="10063"/>
                  </a:lnTo>
                  <a:lnTo>
                    <a:pt x="9043" y="10042"/>
                  </a:lnTo>
                  <a:lnTo>
                    <a:pt x="9107" y="10018"/>
                  </a:lnTo>
                  <a:lnTo>
                    <a:pt x="9154" y="9994"/>
                  </a:lnTo>
                  <a:lnTo>
                    <a:pt x="9183" y="9971"/>
                  </a:lnTo>
                  <a:lnTo>
                    <a:pt x="9212" y="9941"/>
                  </a:lnTo>
                  <a:lnTo>
                    <a:pt x="9242" y="9905"/>
                  </a:lnTo>
                  <a:lnTo>
                    <a:pt x="9273" y="9865"/>
                  </a:lnTo>
                  <a:lnTo>
                    <a:pt x="9302" y="9820"/>
                  </a:lnTo>
                  <a:lnTo>
                    <a:pt x="9332" y="9769"/>
                  </a:lnTo>
                  <a:lnTo>
                    <a:pt x="9362" y="9715"/>
                  </a:lnTo>
                  <a:lnTo>
                    <a:pt x="9393" y="9656"/>
                  </a:lnTo>
                  <a:lnTo>
                    <a:pt x="9422" y="9594"/>
                  </a:lnTo>
                  <a:lnTo>
                    <a:pt x="9452" y="9528"/>
                  </a:lnTo>
                  <a:lnTo>
                    <a:pt x="9481" y="9460"/>
                  </a:lnTo>
                  <a:lnTo>
                    <a:pt x="9510" y="9388"/>
                  </a:lnTo>
                  <a:lnTo>
                    <a:pt x="9539" y="9315"/>
                  </a:lnTo>
                  <a:lnTo>
                    <a:pt x="9567" y="9240"/>
                  </a:lnTo>
                  <a:lnTo>
                    <a:pt x="9595" y="9163"/>
                  </a:lnTo>
                  <a:lnTo>
                    <a:pt x="9622" y="9086"/>
                  </a:lnTo>
                  <a:lnTo>
                    <a:pt x="9650" y="9006"/>
                  </a:lnTo>
                  <a:lnTo>
                    <a:pt x="9676" y="8927"/>
                  </a:lnTo>
                  <a:lnTo>
                    <a:pt x="9701" y="8848"/>
                  </a:lnTo>
                  <a:lnTo>
                    <a:pt x="9726" y="8768"/>
                  </a:lnTo>
                  <a:lnTo>
                    <a:pt x="9774" y="8612"/>
                  </a:lnTo>
                  <a:lnTo>
                    <a:pt x="9818" y="8459"/>
                  </a:lnTo>
                  <a:lnTo>
                    <a:pt x="9859" y="8315"/>
                  </a:lnTo>
                  <a:lnTo>
                    <a:pt x="9896" y="8182"/>
                  </a:lnTo>
                  <a:lnTo>
                    <a:pt x="9927" y="8062"/>
                  </a:lnTo>
                  <a:lnTo>
                    <a:pt x="9954" y="7957"/>
                  </a:lnTo>
                  <a:lnTo>
                    <a:pt x="10150" y="7889"/>
                  </a:lnTo>
                  <a:lnTo>
                    <a:pt x="10342" y="7819"/>
                  </a:lnTo>
                  <a:lnTo>
                    <a:pt x="10532" y="7746"/>
                  </a:lnTo>
                  <a:lnTo>
                    <a:pt x="10719" y="7673"/>
                  </a:lnTo>
                  <a:lnTo>
                    <a:pt x="10904" y="7596"/>
                  </a:lnTo>
                  <a:lnTo>
                    <a:pt x="11086" y="7517"/>
                  </a:lnTo>
                  <a:lnTo>
                    <a:pt x="11264" y="7438"/>
                  </a:lnTo>
                  <a:lnTo>
                    <a:pt x="11440" y="7357"/>
                  </a:lnTo>
                  <a:lnTo>
                    <a:pt x="11612" y="7274"/>
                  </a:lnTo>
                  <a:lnTo>
                    <a:pt x="11780" y="7191"/>
                  </a:lnTo>
                  <a:lnTo>
                    <a:pt x="11946" y="7106"/>
                  </a:lnTo>
                  <a:lnTo>
                    <a:pt x="12107" y="7020"/>
                  </a:lnTo>
                  <a:lnTo>
                    <a:pt x="12264" y="6933"/>
                  </a:lnTo>
                  <a:lnTo>
                    <a:pt x="12418" y="6846"/>
                  </a:lnTo>
                  <a:lnTo>
                    <a:pt x="12567" y="6758"/>
                  </a:lnTo>
                  <a:lnTo>
                    <a:pt x="12712" y="6669"/>
                  </a:lnTo>
                  <a:lnTo>
                    <a:pt x="12852" y="6580"/>
                  </a:lnTo>
                  <a:lnTo>
                    <a:pt x="12988" y="6492"/>
                  </a:lnTo>
                  <a:lnTo>
                    <a:pt x="13119" y="6403"/>
                  </a:lnTo>
                  <a:lnTo>
                    <a:pt x="13245" y="6314"/>
                  </a:lnTo>
                  <a:lnTo>
                    <a:pt x="13366" y="6226"/>
                  </a:lnTo>
                  <a:lnTo>
                    <a:pt x="13482" y="6138"/>
                  </a:lnTo>
                  <a:lnTo>
                    <a:pt x="13593" y="6051"/>
                  </a:lnTo>
                  <a:lnTo>
                    <a:pt x="13698" y="5964"/>
                  </a:lnTo>
                  <a:lnTo>
                    <a:pt x="13798" y="5878"/>
                  </a:lnTo>
                  <a:lnTo>
                    <a:pt x="13892" y="5793"/>
                  </a:lnTo>
                  <a:lnTo>
                    <a:pt x="13980" y="5709"/>
                  </a:lnTo>
                  <a:lnTo>
                    <a:pt x="14063" y="5626"/>
                  </a:lnTo>
                  <a:lnTo>
                    <a:pt x="14138" y="5545"/>
                  </a:lnTo>
                  <a:lnTo>
                    <a:pt x="14209" y="5465"/>
                  </a:lnTo>
                  <a:lnTo>
                    <a:pt x="14272" y="5386"/>
                  </a:lnTo>
                  <a:lnTo>
                    <a:pt x="14329" y="5310"/>
                  </a:lnTo>
                  <a:lnTo>
                    <a:pt x="14332" y="5402"/>
                  </a:lnTo>
                  <a:lnTo>
                    <a:pt x="14335" y="5490"/>
                  </a:lnTo>
                  <a:lnTo>
                    <a:pt x="14339" y="5577"/>
                  </a:lnTo>
                  <a:lnTo>
                    <a:pt x="14343" y="5661"/>
                  </a:lnTo>
                  <a:lnTo>
                    <a:pt x="14348" y="5741"/>
                  </a:lnTo>
                  <a:lnTo>
                    <a:pt x="14353" y="5818"/>
                  </a:lnTo>
                  <a:lnTo>
                    <a:pt x="14359" y="5890"/>
                  </a:lnTo>
                  <a:lnTo>
                    <a:pt x="14366" y="5957"/>
                  </a:lnTo>
                  <a:lnTo>
                    <a:pt x="14373" y="6021"/>
                  </a:lnTo>
                  <a:lnTo>
                    <a:pt x="14380" y="6078"/>
                  </a:lnTo>
                  <a:lnTo>
                    <a:pt x="14388" y="6130"/>
                  </a:lnTo>
                  <a:lnTo>
                    <a:pt x="14396" y="6175"/>
                  </a:lnTo>
                  <a:lnTo>
                    <a:pt x="14400" y="6195"/>
                  </a:lnTo>
                  <a:lnTo>
                    <a:pt x="14405" y="6213"/>
                  </a:lnTo>
                  <a:lnTo>
                    <a:pt x="14409" y="6231"/>
                  </a:lnTo>
                  <a:lnTo>
                    <a:pt x="14414" y="6246"/>
                  </a:lnTo>
                  <a:lnTo>
                    <a:pt x="14419" y="6260"/>
                  </a:lnTo>
                  <a:lnTo>
                    <a:pt x="14424" y="6271"/>
                  </a:lnTo>
                  <a:lnTo>
                    <a:pt x="14430" y="6281"/>
                  </a:lnTo>
                  <a:lnTo>
                    <a:pt x="14435" y="6288"/>
                  </a:lnTo>
                  <a:lnTo>
                    <a:pt x="14451" y="6306"/>
                  </a:lnTo>
                  <a:lnTo>
                    <a:pt x="14473" y="6322"/>
                  </a:lnTo>
                  <a:lnTo>
                    <a:pt x="14498" y="6337"/>
                  </a:lnTo>
                  <a:lnTo>
                    <a:pt x="14529" y="6352"/>
                  </a:lnTo>
                  <a:lnTo>
                    <a:pt x="14564" y="6365"/>
                  </a:lnTo>
                  <a:lnTo>
                    <a:pt x="14602" y="6377"/>
                  </a:lnTo>
                  <a:lnTo>
                    <a:pt x="14643" y="6388"/>
                  </a:lnTo>
                  <a:lnTo>
                    <a:pt x="14688" y="6397"/>
                  </a:lnTo>
                  <a:lnTo>
                    <a:pt x="14735" y="6406"/>
                  </a:lnTo>
                  <a:lnTo>
                    <a:pt x="14785" y="6414"/>
                  </a:lnTo>
                  <a:lnTo>
                    <a:pt x="14838" y="6420"/>
                  </a:lnTo>
                  <a:lnTo>
                    <a:pt x="14891" y="6426"/>
                  </a:lnTo>
                  <a:lnTo>
                    <a:pt x="14947" y="6430"/>
                  </a:lnTo>
                  <a:lnTo>
                    <a:pt x="15004" y="6433"/>
                  </a:lnTo>
                  <a:lnTo>
                    <a:pt x="15062" y="6436"/>
                  </a:lnTo>
                  <a:lnTo>
                    <a:pt x="15120" y="6438"/>
                  </a:lnTo>
                  <a:lnTo>
                    <a:pt x="15178" y="6438"/>
                  </a:lnTo>
                  <a:lnTo>
                    <a:pt x="15237" y="6438"/>
                  </a:lnTo>
                  <a:lnTo>
                    <a:pt x="15295" y="6437"/>
                  </a:lnTo>
                  <a:lnTo>
                    <a:pt x="15353" y="6435"/>
                  </a:lnTo>
                  <a:lnTo>
                    <a:pt x="15410" y="6433"/>
                  </a:lnTo>
                  <a:lnTo>
                    <a:pt x="15466" y="6429"/>
                  </a:lnTo>
                  <a:lnTo>
                    <a:pt x="15519" y="6425"/>
                  </a:lnTo>
                  <a:lnTo>
                    <a:pt x="15572" y="6420"/>
                  </a:lnTo>
                  <a:lnTo>
                    <a:pt x="15622" y="6414"/>
                  </a:lnTo>
                  <a:lnTo>
                    <a:pt x="15669" y="6408"/>
                  </a:lnTo>
                  <a:lnTo>
                    <a:pt x="15715" y="6400"/>
                  </a:lnTo>
                  <a:lnTo>
                    <a:pt x="15756" y="6392"/>
                  </a:lnTo>
                  <a:lnTo>
                    <a:pt x="15794" y="6384"/>
                  </a:lnTo>
                  <a:lnTo>
                    <a:pt x="15830" y="6374"/>
                  </a:lnTo>
                  <a:lnTo>
                    <a:pt x="15861" y="6365"/>
                  </a:lnTo>
                  <a:lnTo>
                    <a:pt x="15887" y="6354"/>
                  </a:lnTo>
                  <a:lnTo>
                    <a:pt x="15910" y="6335"/>
                  </a:lnTo>
                  <a:lnTo>
                    <a:pt x="15933" y="6303"/>
                  </a:lnTo>
                  <a:lnTo>
                    <a:pt x="15955" y="6258"/>
                  </a:lnTo>
                  <a:lnTo>
                    <a:pt x="15974" y="6199"/>
                  </a:lnTo>
                  <a:lnTo>
                    <a:pt x="15993" y="6130"/>
                  </a:lnTo>
                  <a:lnTo>
                    <a:pt x="16011" y="6050"/>
                  </a:lnTo>
                  <a:lnTo>
                    <a:pt x="16027" y="5960"/>
                  </a:lnTo>
                  <a:lnTo>
                    <a:pt x="16042" y="5862"/>
                  </a:lnTo>
                  <a:lnTo>
                    <a:pt x="16056" y="5757"/>
                  </a:lnTo>
                  <a:lnTo>
                    <a:pt x="16070" y="5644"/>
                  </a:lnTo>
                  <a:lnTo>
                    <a:pt x="16081" y="5526"/>
                  </a:lnTo>
                  <a:lnTo>
                    <a:pt x="16091" y="5402"/>
                  </a:lnTo>
                  <a:lnTo>
                    <a:pt x="16100" y="5274"/>
                  </a:lnTo>
                  <a:lnTo>
                    <a:pt x="16108" y="5143"/>
                  </a:lnTo>
                  <a:lnTo>
                    <a:pt x="16115" y="5010"/>
                  </a:lnTo>
                  <a:lnTo>
                    <a:pt x="16120" y="4876"/>
                  </a:lnTo>
                  <a:lnTo>
                    <a:pt x="16124" y="4741"/>
                  </a:lnTo>
                  <a:lnTo>
                    <a:pt x="16126" y="4607"/>
                  </a:lnTo>
                  <a:lnTo>
                    <a:pt x="16128" y="4474"/>
                  </a:lnTo>
                  <a:lnTo>
                    <a:pt x="16128" y="4344"/>
                  </a:lnTo>
                  <a:lnTo>
                    <a:pt x="16127" y="4217"/>
                  </a:lnTo>
                  <a:lnTo>
                    <a:pt x="16124" y="4093"/>
                  </a:lnTo>
                  <a:lnTo>
                    <a:pt x="16120" y="3975"/>
                  </a:lnTo>
                  <a:lnTo>
                    <a:pt x="16115" y="3864"/>
                  </a:lnTo>
                  <a:lnTo>
                    <a:pt x="16109" y="3758"/>
                  </a:lnTo>
                  <a:lnTo>
                    <a:pt x="16101" y="3661"/>
                  </a:lnTo>
                  <a:lnTo>
                    <a:pt x="16092" y="3572"/>
                  </a:lnTo>
                  <a:lnTo>
                    <a:pt x="16081" y="3493"/>
                  </a:lnTo>
                  <a:lnTo>
                    <a:pt x="16070" y="3425"/>
                  </a:lnTo>
                  <a:lnTo>
                    <a:pt x="16055" y="3368"/>
                  </a:lnTo>
                  <a:lnTo>
                    <a:pt x="16041" y="3324"/>
                  </a:lnTo>
                  <a:lnTo>
                    <a:pt x="16025" y="3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Slíḍè">
              <a:extLst>
                <a:ext uri="{FF2B5EF4-FFF2-40B4-BE49-F238E27FC236}">
                  <a16:creationId xmlns:a16="http://schemas.microsoft.com/office/drawing/2014/main" id="{F964E48D-A434-4956-B248-20E39133F419}"/>
                </a:ext>
              </a:extLst>
            </p:cNvPr>
            <p:cNvSpPr/>
            <p:nvPr/>
          </p:nvSpPr>
          <p:spPr bwMode="auto">
            <a:xfrm>
              <a:off x="3022563" y="3758097"/>
              <a:ext cx="388938" cy="406400"/>
            </a:xfrm>
            <a:custGeom>
              <a:avLst/>
              <a:gdLst>
                <a:gd name="T0" fmla="*/ 10104 w 15434"/>
                <a:gd name="T1" fmla="*/ 11669 h 16127"/>
                <a:gd name="T2" fmla="*/ 8042 w 15434"/>
                <a:gd name="T3" fmla="*/ 12419 h 16127"/>
                <a:gd name="T4" fmla="*/ 5937 w 15434"/>
                <a:gd name="T5" fmla="*/ 11827 h 16127"/>
                <a:gd name="T6" fmla="*/ 4626 w 15434"/>
                <a:gd name="T7" fmla="*/ 10107 h 16127"/>
                <a:gd name="T8" fmla="*/ 4475 w 15434"/>
                <a:gd name="T9" fmla="*/ 7847 h 16127"/>
                <a:gd name="T10" fmla="*/ 5588 w 15434"/>
                <a:gd name="T11" fmla="*/ 5713 h 16127"/>
                <a:gd name="T12" fmla="*/ 7508 w 15434"/>
                <a:gd name="T13" fmla="*/ 4565 h 16127"/>
                <a:gd name="T14" fmla="*/ 9671 w 15434"/>
                <a:gd name="T15" fmla="*/ 4690 h 16127"/>
                <a:gd name="T16" fmla="*/ 11328 w 15434"/>
                <a:gd name="T17" fmla="*/ 6103 h 16127"/>
                <a:gd name="T18" fmla="*/ 11885 w 15434"/>
                <a:gd name="T19" fmla="*/ 8246 h 16127"/>
                <a:gd name="T20" fmla="*/ 9219 w 15434"/>
                <a:gd name="T21" fmla="*/ 5605 h 16127"/>
                <a:gd name="T22" fmla="*/ 7515 w 15434"/>
                <a:gd name="T23" fmla="*/ 5587 h 16127"/>
                <a:gd name="T24" fmla="*/ 6045 w 15434"/>
                <a:gd name="T25" fmla="*/ 6550 h 16127"/>
                <a:gd name="T26" fmla="*/ 5255 w 15434"/>
                <a:gd name="T27" fmla="*/ 8247 h 16127"/>
                <a:gd name="T28" fmla="*/ 5464 w 15434"/>
                <a:gd name="T29" fmla="*/ 9992 h 16127"/>
                <a:gd name="T30" fmla="*/ 6573 w 15434"/>
                <a:gd name="T31" fmla="*/ 11286 h 16127"/>
                <a:gd name="T32" fmla="*/ 8252 w 15434"/>
                <a:gd name="T33" fmla="*/ 11667 h 16127"/>
                <a:gd name="T34" fmla="*/ 9848 w 15434"/>
                <a:gd name="T35" fmla="*/ 11010 h 16127"/>
                <a:gd name="T36" fmla="*/ 10922 w 15434"/>
                <a:gd name="T37" fmla="*/ 9499 h 16127"/>
                <a:gd name="T38" fmla="*/ 11044 w 15434"/>
                <a:gd name="T39" fmla="*/ 7702 h 16127"/>
                <a:gd name="T40" fmla="*/ 10219 w 15434"/>
                <a:gd name="T41" fmla="*/ 6210 h 16127"/>
                <a:gd name="T42" fmla="*/ 15181 w 15434"/>
                <a:gd name="T43" fmla="*/ 6241 h 16127"/>
                <a:gd name="T44" fmla="*/ 13499 w 15434"/>
                <a:gd name="T45" fmla="*/ 5723 h 16127"/>
                <a:gd name="T46" fmla="*/ 11979 w 15434"/>
                <a:gd name="T47" fmla="*/ 5541 h 16127"/>
                <a:gd name="T48" fmla="*/ 12239 w 15434"/>
                <a:gd name="T49" fmla="*/ 4190 h 16127"/>
                <a:gd name="T50" fmla="*/ 12345 w 15434"/>
                <a:gd name="T51" fmla="*/ 2621 h 16127"/>
                <a:gd name="T52" fmla="*/ 11634 w 15434"/>
                <a:gd name="T53" fmla="*/ 2302 h 16127"/>
                <a:gd name="T54" fmla="*/ 10306 w 15434"/>
                <a:gd name="T55" fmla="*/ 3013 h 16127"/>
                <a:gd name="T56" fmla="*/ 9289 w 15434"/>
                <a:gd name="T57" fmla="*/ 3243 h 16127"/>
                <a:gd name="T58" fmla="*/ 7945 w 15434"/>
                <a:gd name="T59" fmla="*/ 1219 h 16127"/>
                <a:gd name="T60" fmla="*/ 6667 w 15434"/>
                <a:gd name="T61" fmla="*/ 0 h 16127"/>
                <a:gd name="T62" fmla="*/ 6055 w 15434"/>
                <a:gd name="T63" fmla="*/ 1337 h 16127"/>
                <a:gd name="T64" fmla="*/ 5795 w 15434"/>
                <a:gd name="T65" fmla="*/ 3721 h 16127"/>
                <a:gd name="T66" fmla="*/ 4898 w 15434"/>
                <a:gd name="T67" fmla="*/ 4335 h 16127"/>
                <a:gd name="T68" fmla="*/ 3147 w 15434"/>
                <a:gd name="T69" fmla="*/ 4018 h 16127"/>
                <a:gd name="T70" fmla="*/ 2301 w 15434"/>
                <a:gd name="T71" fmla="*/ 4402 h 16127"/>
                <a:gd name="T72" fmla="*/ 2780 w 15434"/>
                <a:gd name="T73" fmla="*/ 6159 h 16127"/>
                <a:gd name="T74" fmla="*/ 3574 w 15434"/>
                <a:gd name="T75" fmla="*/ 8034 h 16127"/>
                <a:gd name="T76" fmla="*/ 2224 w 15434"/>
                <a:gd name="T77" fmla="*/ 8726 h 16127"/>
                <a:gd name="T78" fmla="*/ 348 w 15434"/>
                <a:gd name="T79" fmla="*/ 9946 h 16127"/>
                <a:gd name="T80" fmla="*/ 364 w 15434"/>
                <a:gd name="T81" fmla="*/ 10954 h 16127"/>
                <a:gd name="T82" fmla="*/ 2308 w 15434"/>
                <a:gd name="T83" fmla="*/ 11247 h 16127"/>
                <a:gd name="T84" fmla="*/ 4003 w 15434"/>
                <a:gd name="T85" fmla="*/ 11198 h 16127"/>
                <a:gd name="T86" fmla="*/ 3879 w 15434"/>
                <a:gd name="T87" fmla="*/ 12668 h 16127"/>
                <a:gd name="T88" fmla="*/ 3887 w 15434"/>
                <a:gd name="T89" fmla="*/ 14405 h 16127"/>
                <a:gd name="T90" fmla="*/ 4650 w 15434"/>
                <a:gd name="T91" fmla="*/ 14801 h 16127"/>
                <a:gd name="T92" fmla="*/ 6352 w 15434"/>
                <a:gd name="T93" fmla="*/ 14038 h 16127"/>
                <a:gd name="T94" fmla="*/ 7641 w 15434"/>
                <a:gd name="T95" fmla="*/ 13674 h 16127"/>
                <a:gd name="T96" fmla="*/ 8944 w 15434"/>
                <a:gd name="T97" fmla="*/ 15220 h 16127"/>
                <a:gd name="T98" fmla="*/ 10158 w 15434"/>
                <a:gd name="T99" fmla="*/ 16127 h 16127"/>
                <a:gd name="T100" fmla="*/ 10648 w 15434"/>
                <a:gd name="T101" fmla="*/ 14891 h 16127"/>
                <a:gd name="T102" fmla="*/ 10754 w 15434"/>
                <a:gd name="T103" fmla="*/ 12711 h 16127"/>
                <a:gd name="T104" fmla="*/ 11420 w 15434"/>
                <a:gd name="T105" fmla="*/ 12195 h 16127"/>
                <a:gd name="T106" fmla="*/ 12850 w 15434"/>
                <a:gd name="T107" fmla="*/ 12544 h 16127"/>
                <a:gd name="T108" fmla="*/ 13670 w 15434"/>
                <a:gd name="T109" fmla="*/ 12130 h 16127"/>
                <a:gd name="T110" fmla="*/ 13264 w 15434"/>
                <a:gd name="T111" fmla="*/ 10677 h 16127"/>
                <a:gd name="T112" fmla="*/ 12490 w 15434"/>
                <a:gd name="T113" fmla="*/ 9231 h 16127"/>
                <a:gd name="T114" fmla="*/ 13839 w 15434"/>
                <a:gd name="T115" fmla="*/ 8305 h 16127"/>
                <a:gd name="T116" fmla="*/ 15263 w 15434"/>
                <a:gd name="T117" fmla="*/ 7032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34" h="16127">
                  <a:moveTo>
                    <a:pt x="11473" y="9990"/>
                  </a:moveTo>
                  <a:lnTo>
                    <a:pt x="11380" y="10178"/>
                  </a:lnTo>
                  <a:lnTo>
                    <a:pt x="11280" y="10358"/>
                  </a:lnTo>
                  <a:lnTo>
                    <a:pt x="11174" y="10532"/>
                  </a:lnTo>
                  <a:lnTo>
                    <a:pt x="11060" y="10699"/>
                  </a:lnTo>
                  <a:lnTo>
                    <a:pt x="10940" y="10859"/>
                  </a:lnTo>
                  <a:lnTo>
                    <a:pt x="10814" y="11012"/>
                  </a:lnTo>
                  <a:lnTo>
                    <a:pt x="10682" y="11159"/>
                  </a:lnTo>
                  <a:lnTo>
                    <a:pt x="10545" y="11298"/>
                  </a:lnTo>
                  <a:lnTo>
                    <a:pt x="10403" y="11429"/>
                  </a:lnTo>
                  <a:lnTo>
                    <a:pt x="10255" y="11553"/>
                  </a:lnTo>
                  <a:lnTo>
                    <a:pt x="10104" y="11669"/>
                  </a:lnTo>
                  <a:lnTo>
                    <a:pt x="9948" y="11777"/>
                  </a:lnTo>
                  <a:lnTo>
                    <a:pt x="9787" y="11878"/>
                  </a:lnTo>
                  <a:lnTo>
                    <a:pt x="9624" y="11970"/>
                  </a:lnTo>
                  <a:lnTo>
                    <a:pt x="9457" y="12055"/>
                  </a:lnTo>
                  <a:lnTo>
                    <a:pt x="9286" y="12130"/>
                  </a:lnTo>
                  <a:lnTo>
                    <a:pt x="9114" y="12198"/>
                  </a:lnTo>
                  <a:lnTo>
                    <a:pt x="8940" y="12257"/>
                  </a:lnTo>
                  <a:lnTo>
                    <a:pt x="8762" y="12308"/>
                  </a:lnTo>
                  <a:lnTo>
                    <a:pt x="8584" y="12349"/>
                  </a:lnTo>
                  <a:lnTo>
                    <a:pt x="8404" y="12381"/>
                  </a:lnTo>
                  <a:lnTo>
                    <a:pt x="8223" y="12404"/>
                  </a:lnTo>
                  <a:lnTo>
                    <a:pt x="8042" y="12419"/>
                  </a:lnTo>
                  <a:lnTo>
                    <a:pt x="7859" y="12423"/>
                  </a:lnTo>
                  <a:lnTo>
                    <a:pt x="7677" y="12419"/>
                  </a:lnTo>
                  <a:lnTo>
                    <a:pt x="7495" y="12403"/>
                  </a:lnTo>
                  <a:lnTo>
                    <a:pt x="7314" y="12379"/>
                  </a:lnTo>
                  <a:lnTo>
                    <a:pt x="7132" y="12345"/>
                  </a:lnTo>
                  <a:lnTo>
                    <a:pt x="6953" y="12301"/>
                  </a:lnTo>
                  <a:lnTo>
                    <a:pt x="6776" y="12246"/>
                  </a:lnTo>
                  <a:lnTo>
                    <a:pt x="6599" y="12182"/>
                  </a:lnTo>
                  <a:lnTo>
                    <a:pt x="6425" y="12106"/>
                  </a:lnTo>
                  <a:lnTo>
                    <a:pt x="6255" y="12021"/>
                  </a:lnTo>
                  <a:lnTo>
                    <a:pt x="6092" y="11928"/>
                  </a:lnTo>
                  <a:lnTo>
                    <a:pt x="5937" y="11827"/>
                  </a:lnTo>
                  <a:lnTo>
                    <a:pt x="5787" y="11718"/>
                  </a:lnTo>
                  <a:lnTo>
                    <a:pt x="5645" y="11602"/>
                  </a:lnTo>
                  <a:lnTo>
                    <a:pt x="5510" y="11478"/>
                  </a:lnTo>
                  <a:lnTo>
                    <a:pt x="5382" y="11349"/>
                  </a:lnTo>
                  <a:lnTo>
                    <a:pt x="5261" y="11212"/>
                  </a:lnTo>
                  <a:lnTo>
                    <a:pt x="5147" y="11070"/>
                  </a:lnTo>
                  <a:lnTo>
                    <a:pt x="5041" y="10922"/>
                  </a:lnTo>
                  <a:lnTo>
                    <a:pt x="4942" y="10768"/>
                  </a:lnTo>
                  <a:lnTo>
                    <a:pt x="4851" y="10609"/>
                  </a:lnTo>
                  <a:lnTo>
                    <a:pt x="4768" y="10447"/>
                  </a:lnTo>
                  <a:lnTo>
                    <a:pt x="4693" y="10279"/>
                  </a:lnTo>
                  <a:lnTo>
                    <a:pt x="4626" y="10107"/>
                  </a:lnTo>
                  <a:lnTo>
                    <a:pt x="4566" y="9932"/>
                  </a:lnTo>
                  <a:lnTo>
                    <a:pt x="4515" y="9752"/>
                  </a:lnTo>
                  <a:lnTo>
                    <a:pt x="4472" y="9571"/>
                  </a:lnTo>
                  <a:lnTo>
                    <a:pt x="4438" y="9385"/>
                  </a:lnTo>
                  <a:lnTo>
                    <a:pt x="4412" y="9199"/>
                  </a:lnTo>
                  <a:lnTo>
                    <a:pt x="4395" y="9010"/>
                  </a:lnTo>
                  <a:lnTo>
                    <a:pt x="4386" y="8818"/>
                  </a:lnTo>
                  <a:lnTo>
                    <a:pt x="4386" y="8625"/>
                  </a:lnTo>
                  <a:lnTo>
                    <a:pt x="4395" y="8432"/>
                  </a:lnTo>
                  <a:lnTo>
                    <a:pt x="4412" y="8237"/>
                  </a:lnTo>
                  <a:lnTo>
                    <a:pt x="4439" y="8043"/>
                  </a:lnTo>
                  <a:lnTo>
                    <a:pt x="4475" y="7847"/>
                  </a:lnTo>
                  <a:lnTo>
                    <a:pt x="4521" y="7653"/>
                  </a:lnTo>
                  <a:lnTo>
                    <a:pt x="4576" y="7458"/>
                  </a:lnTo>
                  <a:lnTo>
                    <a:pt x="4640" y="7265"/>
                  </a:lnTo>
                  <a:lnTo>
                    <a:pt x="4714" y="7072"/>
                  </a:lnTo>
                  <a:lnTo>
                    <a:pt x="4798" y="6882"/>
                  </a:lnTo>
                  <a:lnTo>
                    <a:pt x="4890" y="6694"/>
                  </a:lnTo>
                  <a:lnTo>
                    <a:pt x="4989" y="6514"/>
                  </a:lnTo>
                  <a:lnTo>
                    <a:pt x="5096" y="6340"/>
                  </a:lnTo>
                  <a:lnTo>
                    <a:pt x="5210" y="6173"/>
                  </a:lnTo>
                  <a:lnTo>
                    <a:pt x="5330" y="6013"/>
                  </a:lnTo>
                  <a:lnTo>
                    <a:pt x="5456" y="5860"/>
                  </a:lnTo>
                  <a:lnTo>
                    <a:pt x="5588" y="5713"/>
                  </a:lnTo>
                  <a:lnTo>
                    <a:pt x="5726" y="5575"/>
                  </a:lnTo>
                  <a:lnTo>
                    <a:pt x="5868" y="5443"/>
                  </a:lnTo>
                  <a:lnTo>
                    <a:pt x="6016" y="5319"/>
                  </a:lnTo>
                  <a:lnTo>
                    <a:pt x="6168" y="5203"/>
                  </a:lnTo>
                  <a:lnTo>
                    <a:pt x="6324" y="5094"/>
                  </a:lnTo>
                  <a:lnTo>
                    <a:pt x="6484" y="4995"/>
                  </a:lnTo>
                  <a:lnTo>
                    <a:pt x="6648" y="4902"/>
                  </a:lnTo>
                  <a:lnTo>
                    <a:pt x="6815" y="4817"/>
                  </a:lnTo>
                  <a:lnTo>
                    <a:pt x="6984" y="4742"/>
                  </a:lnTo>
                  <a:lnTo>
                    <a:pt x="7158" y="4674"/>
                  </a:lnTo>
                  <a:lnTo>
                    <a:pt x="7332" y="4615"/>
                  </a:lnTo>
                  <a:lnTo>
                    <a:pt x="7508" y="4565"/>
                  </a:lnTo>
                  <a:lnTo>
                    <a:pt x="7688" y="4524"/>
                  </a:lnTo>
                  <a:lnTo>
                    <a:pt x="7867" y="4491"/>
                  </a:lnTo>
                  <a:lnTo>
                    <a:pt x="8049" y="4467"/>
                  </a:lnTo>
                  <a:lnTo>
                    <a:pt x="8230" y="4453"/>
                  </a:lnTo>
                  <a:lnTo>
                    <a:pt x="8411" y="4449"/>
                  </a:lnTo>
                  <a:lnTo>
                    <a:pt x="8594" y="4454"/>
                  </a:lnTo>
                  <a:lnTo>
                    <a:pt x="8776" y="4468"/>
                  </a:lnTo>
                  <a:lnTo>
                    <a:pt x="8958" y="4493"/>
                  </a:lnTo>
                  <a:lnTo>
                    <a:pt x="9138" y="4527"/>
                  </a:lnTo>
                  <a:lnTo>
                    <a:pt x="9318" y="4571"/>
                  </a:lnTo>
                  <a:lnTo>
                    <a:pt x="9495" y="4626"/>
                  </a:lnTo>
                  <a:lnTo>
                    <a:pt x="9671" y="4690"/>
                  </a:lnTo>
                  <a:lnTo>
                    <a:pt x="9846" y="4766"/>
                  </a:lnTo>
                  <a:lnTo>
                    <a:pt x="10015" y="4851"/>
                  </a:lnTo>
                  <a:lnTo>
                    <a:pt x="10177" y="4944"/>
                  </a:lnTo>
                  <a:lnTo>
                    <a:pt x="10334" y="5045"/>
                  </a:lnTo>
                  <a:lnTo>
                    <a:pt x="10483" y="5154"/>
                  </a:lnTo>
                  <a:lnTo>
                    <a:pt x="10626" y="5270"/>
                  </a:lnTo>
                  <a:lnTo>
                    <a:pt x="10761" y="5393"/>
                  </a:lnTo>
                  <a:lnTo>
                    <a:pt x="10889" y="5523"/>
                  </a:lnTo>
                  <a:lnTo>
                    <a:pt x="11010" y="5660"/>
                  </a:lnTo>
                  <a:lnTo>
                    <a:pt x="11123" y="5802"/>
                  </a:lnTo>
                  <a:lnTo>
                    <a:pt x="11230" y="5950"/>
                  </a:lnTo>
                  <a:lnTo>
                    <a:pt x="11328" y="6103"/>
                  </a:lnTo>
                  <a:lnTo>
                    <a:pt x="11419" y="6263"/>
                  </a:lnTo>
                  <a:lnTo>
                    <a:pt x="11502" y="6426"/>
                  </a:lnTo>
                  <a:lnTo>
                    <a:pt x="11578" y="6593"/>
                  </a:lnTo>
                  <a:lnTo>
                    <a:pt x="11645" y="6765"/>
                  </a:lnTo>
                  <a:lnTo>
                    <a:pt x="11704" y="6940"/>
                  </a:lnTo>
                  <a:lnTo>
                    <a:pt x="11755" y="7120"/>
                  </a:lnTo>
                  <a:lnTo>
                    <a:pt x="11798" y="7301"/>
                  </a:lnTo>
                  <a:lnTo>
                    <a:pt x="11833" y="7486"/>
                  </a:lnTo>
                  <a:lnTo>
                    <a:pt x="11859" y="7674"/>
                  </a:lnTo>
                  <a:lnTo>
                    <a:pt x="11876" y="7863"/>
                  </a:lnTo>
                  <a:lnTo>
                    <a:pt x="11885" y="8054"/>
                  </a:lnTo>
                  <a:lnTo>
                    <a:pt x="11885" y="8246"/>
                  </a:lnTo>
                  <a:lnTo>
                    <a:pt x="11876" y="8440"/>
                  </a:lnTo>
                  <a:lnTo>
                    <a:pt x="11858" y="8635"/>
                  </a:lnTo>
                  <a:lnTo>
                    <a:pt x="11831" y="8830"/>
                  </a:lnTo>
                  <a:lnTo>
                    <a:pt x="11794" y="9025"/>
                  </a:lnTo>
                  <a:lnTo>
                    <a:pt x="11749" y="9220"/>
                  </a:lnTo>
                  <a:lnTo>
                    <a:pt x="11694" y="9414"/>
                  </a:lnTo>
                  <a:lnTo>
                    <a:pt x="11630" y="9607"/>
                  </a:lnTo>
                  <a:lnTo>
                    <a:pt x="11556" y="9800"/>
                  </a:lnTo>
                  <a:lnTo>
                    <a:pt x="11473" y="9990"/>
                  </a:lnTo>
                  <a:close/>
                  <a:moveTo>
                    <a:pt x="9495" y="5716"/>
                  </a:moveTo>
                  <a:lnTo>
                    <a:pt x="9358" y="5657"/>
                  </a:lnTo>
                  <a:lnTo>
                    <a:pt x="9219" y="5605"/>
                  </a:lnTo>
                  <a:lnTo>
                    <a:pt x="9079" y="5562"/>
                  </a:lnTo>
                  <a:lnTo>
                    <a:pt x="8937" y="5527"/>
                  </a:lnTo>
                  <a:lnTo>
                    <a:pt x="8795" y="5500"/>
                  </a:lnTo>
                  <a:lnTo>
                    <a:pt x="8652" y="5479"/>
                  </a:lnTo>
                  <a:lnTo>
                    <a:pt x="8508" y="5467"/>
                  </a:lnTo>
                  <a:lnTo>
                    <a:pt x="8365" y="5463"/>
                  </a:lnTo>
                  <a:lnTo>
                    <a:pt x="8222" y="5465"/>
                  </a:lnTo>
                  <a:lnTo>
                    <a:pt x="8079" y="5476"/>
                  </a:lnTo>
                  <a:lnTo>
                    <a:pt x="7937" y="5494"/>
                  </a:lnTo>
                  <a:lnTo>
                    <a:pt x="7796" y="5518"/>
                  </a:lnTo>
                  <a:lnTo>
                    <a:pt x="7655" y="5549"/>
                  </a:lnTo>
                  <a:lnTo>
                    <a:pt x="7515" y="5587"/>
                  </a:lnTo>
                  <a:lnTo>
                    <a:pt x="7378" y="5633"/>
                  </a:lnTo>
                  <a:lnTo>
                    <a:pt x="7243" y="5684"/>
                  </a:lnTo>
                  <a:lnTo>
                    <a:pt x="7109" y="5743"/>
                  </a:lnTo>
                  <a:lnTo>
                    <a:pt x="6978" y="5808"/>
                  </a:lnTo>
                  <a:lnTo>
                    <a:pt x="6850" y="5880"/>
                  </a:lnTo>
                  <a:lnTo>
                    <a:pt x="6724" y="5957"/>
                  </a:lnTo>
                  <a:lnTo>
                    <a:pt x="6602" y="6041"/>
                  </a:lnTo>
                  <a:lnTo>
                    <a:pt x="6483" y="6131"/>
                  </a:lnTo>
                  <a:lnTo>
                    <a:pt x="6367" y="6226"/>
                  </a:lnTo>
                  <a:lnTo>
                    <a:pt x="6255" y="6329"/>
                  </a:lnTo>
                  <a:lnTo>
                    <a:pt x="6148" y="6436"/>
                  </a:lnTo>
                  <a:lnTo>
                    <a:pt x="6045" y="6550"/>
                  </a:lnTo>
                  <a:lnTo>
                    <a:pt x="5946" y="6669"/>
                  </a:lnTo>
                  <a:lnTo>
                    <a:pt x="5852" y="6793"/>
                  </a:lnTo>
                  <a:lnTo>
                    <a:pt x="5764" y="6923"/>
                  </a:lnTo>
                  <a:lnTo>
                    <a:pt x="5681" y="7058"/>
                  </a:lnTo>
                  <a:lnTo>
                    <a:pt x="5602" y="7198"/>
                  </a:lnTo>
                  <a:lnTo>
                    <a:pt x="5531" y="7343"/>
                  </a:lnTo>
                  <a:lnTo>
                    <a:pt x="5466" y="7492"/>
                  </a:lnTo>
                  <a:lnTo>
                    <a:pt x="5409" y="7642"/>
                  </a:lnTo>
                  <a:lnTo>
                    <a:pt x="5358" y="7793"/>
                  </a:lnTo>
                  <a:lnTo>
                    <a:pt x="5316" y="7944"/>
                  </a:lnTo>
                  <a:lnTo>
                    <a:pt x="5282" y="8095"/>
                  </a:lnTo>
                  <a:lnTo>
                    <a:pt x="5255" y="8247"/>
                  </a:lnTo>
                  <a:lnTo>
                    <a:pt x="5233" y="8400"/>
                  </a:lnTo>
                  <a:lnTo>
                    <a:pt x="5220" y="8551"/>
                  </a:lnTo>
                  <a:lnTo>
                    <a:pt x="5214" y="8702"/>
                  </a:lnTo>
                  <a:lnTo>
                    <a:pt x="5215" y="8852"/>
                  </a:lnTo>
                  <a:lnTo>
                    <a:pt x="5223" y="9001"/>
                  </a:lnTo>
                  <a:lnTo>
                    <a:pt x="5237" y="9149"/>
                  </a:lnTo>
                  <a:lnTo>
                    <a:pt x="5259" y="9295"/>
                  </a:lnTo>
                  <a:lnTo>
                    <a:pt x="5287" y="9440"/>
                  </a:lnTo>
                  <a:lnTo>
                    <a:pt x="5321" y="9582"/>
                  </a:lnTo>
                  <a:lnTo>
                    <a:pt x="5362" y="9721"/>
                  </a:lnTo>
                  <a:lnTo>
                    <a:pt x="5410" y="9858"/>
                  </a:lnTo>
                  <a:lnTo>
                    <a:pt x="5464" y="9992"/>
                  </a:lnTo>
                  <a:lnTo>
                    <a:pt x="5524" y="10124"/>
                  </a:lnTo>
                  <a:lnTo>
                    <a:pt x="5590" y="10251"/>
                  </a:lnTo>
                  <a:lnTo>
                    <a:pt x="5662" y="10375"/>
                  </a:lnTo>
                  <a:lnTo>
                    <a:pt x="5740" y="10496"/>
                  </a:lnTo>
                  <a:lnTo>
                    <a:pt x="5825" y="10612"/>
                  </a:lnTo>
                  <a:lnTo>
                    <a:pt x="5915" y="10723"/>
                  </a:lnTo>
                  <a:lnTo>
                    <a:pt x="6011" y="10830"/>
                  </a:lnTo>
                  <a:lnTo>
                    <a:pt x="6112" y="10932"/>
                  </a:lnTo>
                  <a:lnTo>
                    <a:pt x="6219" y="11029"/>
                  </a:lnTo>
                  <a:lnTo>
                    <a:pt x="6332" y="11120"/>
                  </a:lnTo>
                  <a:lnTo>
                    <a:pt x="6450" y="11206"/>
                  </a:lnTo>
                  <a:lnTo>
                    <a:pt x="6573" y="11286"/>
                  </a:lnTo>
                  <a:lnTo>
                    <a:pt x="6702" y="11359"/>
                  </a:lnTo>
                  <a:lnTo>
                    <a:pt x="6835" y="11426"/>
                  </a:lnTo>
                  <a:lnTo>
                    <a:pt x="6972" y="11485"/>
                  </a:lnTo>
                  <a:lnTo>
                    <a:pt x="7111" y="11537"/>
                  </a:lnTo>
                  <a:lnTo>
                    <a:pt x="7252" y="11580"/>
                  </a:lnTo>
                  <a:lnTo>
                    <a:pt x="7393" y="11615"/>
                  </a:lnTo>
                  <a:lnTo>
                    <a:pt x="7536" y="11642"/>
                  </a:lnTo>
                  <a:lnTo>
                    <a:pt x="7679" y="11663"/>
                  </a:lnTo>
                  <a:lnTo>
                    <a:pt x="7822" y="11675"/>
                  </a:lnTo>
                  <a:lnTo>
                    <a:pt x="7966" y="11679"/>
                  </a:lnTo>
                  <a:lnTo>
                    <a:pt x="8109" y="11677"/>
                  </a:lnTo>
                  <a:lnTo>
                    <a:pt x="8252" y="11667"/>
                  </a:lnTo>
                  <a:lnTo>
                    <a:pt x="8394" y="11648"/>
                  </a:lnTo>
                  <a:lnTo>
                    <a:pt x="8535" y="11624"/>
                  </a:lnTo>
                  <a:lnTo>
                    <a:pt x="8676" y="11593"/>
                  </a:lnTo>
                  <a:lnTo>
                    <a:pt x="8815" y="11555"/>
                  </a:lnTo>
                  <a:lnTo>
                    <a:pt x="8953" y="11509"/>
                  </a:lnTo>
                  <a:lnTo>
                    <a:pt x="9088" y="11457"/>
                  </a:lnTo>
                  <a:lnTo>
                    <a:pt x="9221" y="11398"/>
                  </a:lnTo>
                  <a:lnTo>
                    <a:pt x="9353" y="11334"/>
                  </a:lnTo>
                  <a:lnTo>
                    <a:pt x="9481" y="11262"/>
                  </a:lnTo>
                  <a:lnTo>
                    <a:pt x="9607" y="11185"/>
                  </a:lnTo>
                  <a:lnTo>
                    <a:pt x="9729" y="11101"/>
                  </a:lnTo>
                  <a:lnTo>
                    <a:pt x="9848" y="11010"/>
                  </a:lnTo>
                  <a:lnTo>
                    <a:pt x="9964" y="10915"/>
                  </a:lnTo>
                  <a:lnTo>
                    <a:pt x="10076" y="10813"/>
                  </a:lnTo>
                  <a:lnTo>
                    <a:pt x="10182" y="10705"/>
                  </a:lnTo>
                  <a:lnTo>
                    <a:pt x="10286" y="10592"/>
                  </a:lnTo>
                  <a:lnTo>
                    <a:pt x="10385" y="10473"/>
                  </a:lnTo>
                  <a:lnTo>
                    <a:pt x="10479" y="10348"/>
                  </a:lnTo>
                  <a:lnTo>
                    <a:pt x="10568" y="10218"/>
                  </a:lnTo>
                  <a:lnTo>
                    <a:pt x="10650" y="10083"/>
                  </a:lnTo>
                  <a:lnTo>
                    <a:pt x="10728" y="9943"/>
                  </a:lnTo>
                  <a:lnTo>
                    <a:pt x="10800" y="9798"/>
                  </a:lnTo>
                  <a:lnTo>
                    <a:pt x="10865" y="9650"/>
                  </a:lnTo>
                  <a:lnTo>
                    <a:pt x="10922" y="9499"/>
                  </a:lnTo>
                  <a:lnTo>
                    <a:pt x="10972" y="9349"/>
                  </a:lnTo>
                  <a:lnTo>
                    <a:pt x="11014" y="9198"/>
                  </a:lnTo>
                  <a:lnTo>
                    <a:pt x="11049" y="9046"/>
                  </a:lnTo>
                  <a:lnTo>
                    <a:pt x="11077" y="8894"/>
                  </a:lnTo>
                  <a:lnTo>
                    <a:pt x="11097" y="8742"/>
                  </a:lnTo>
                  <a:lnTo>
                    <a:pt x="11111" y="8590"/>
                  </a:lnTo>
                  <a:lnTo>
                    <a:pt x="11117" y="8440"/>
                  </a:lnTo>
                  <a:lnTo>
                    <a:pt x="11116" y="8290"/>
                  </a:lnTo>
                  <a:lnTo>
                    <a:pt x="11108" y="8141"/>
                  </a:lnTo>
                  <a:lnTo>
                    <a:pt x="11094" y="7992"/>
                  </a:lnTo>
                  <a:lnTo>
                    <a:pt x="11072" y="7846"/>
                  </a:lnTo>
                  <a:lnTo>
                    <a:pt x="11044" y="7702"/>
                  </a:lnTo>
                  <a:lnTo>
                    <a:pt x="11009" y="7560"/>
                  </a:lnTo>
                  <a:lnTo>
                    <a:pt x="10969" y="7420"/>
                  </a:lnTo>
                  <a:lnTo>
                    <a:pt x="10921" y="7283"/>
                  </a:lnTo>
                  <a:lnTo>
                    <a:pt x="10867" y="7149"/>
                  </a:lnTo>
                  <a:lnTo>
                    <a:pt x="10806" y="7018"/>
                  </a:lnTo>
                  <a:lnTo>
                    <a:pt x="10741" y="6890"/>
                  </a:lnTo>
                  <a:lnTo>
                    <a:pt x="10668" y="6766"/>
                  </a:lnTo>
                  <a:lnTo>
                    <a:pt x="10590" y="6646"/>
                  </a:lnTo>
                  <a:lnTo>
                    <a:pt x="10506" y="6530"/>
                  </a:lnTo>
                  <a:lnTo>
                    <a:pt x="10415" y="6419"/>
                  </a:lnTo>
                  <a:lnTo>
                    <a:pt x="10320" y="6312"/>
                  </a:lnTo>
                  <a:lnTo>
                    <a:pt x="10219" y="6210"/>
                  </a:lnTo>
                  <a:lnTo>
                    <a:pt x="10111" y="6114"/>
                  </a:lnTo>
                  <a:lnTo>
                    <a:pt x="9999" y="6022"/>
                  </a:lnTo>
                  <a:lnTo>
                    <a:pt x="9881" y="5936"/>
                  </a:lnTo>
                  <a:lnTo>
                    <a:pt x="9757" y="5856"/>
                  </a:lnTo>
                  <a:lnTo>
                    <a:pt x="9629" y="5784"/>
                  </a:lnTo>
                  <a:lnTo>
                    <a:pt x="9495" y="5716"/>
                  </a:lnTo>
                  <a:close/>
                  <a:moveTo>
                    <a:pt x="15434" y="6585"/>
                  </a:moveTo>
                  <a:lnTo>
                    <a:pt x="15418" y="6510"/>
                  </a:lnTo>
                  <a:lnTo>
                    <a:pt x="15383" y="6437"/>
                  </a:lnTo>
                  <a:lnTo>
                    <a:pt x="15331" y="6369"/>
                  </a:lnTo>
                  <a:lnTo>
                    <a:pt x="15264" y="6303"/>
                  </a:lnTo>
                  <a:lnTo>
                    <a:pt x="15181" y="6241"/>
                  </a:lnTo>
                  <a:lnTo>
                    <a:pt x="15085" y="6182"/>
                  </a:lnTo>
                  <a:lnTo>
                    <a:pt x="14977" y="6126"/>
                  </a:lnTo>
                  <a:lnTo>
                    <a:pt x="14858" y="6073"/>
                  </a:lnTo>
                  <a:lnTo>
                    <a:pt x="14729" y="6024"/>
                  </a:lnTo>
                  <a:lnTo>
                    <a:pt x="14592" y="5976"/>
                  </a:lnTo>
                  <a:lnTo>
                    <a:pt x="14448" y="5932"/>
                  </a:lnTo>
                  <a:lnTo>
                    <a:pt x="14298" y="5891"/>
                  </a:lnTo>
                  <a:lnTo>
                    <a:pt x="14143" y="5852"/>
                  </a:lnTo>
                  <a:lnTo>
                    <a:pt x="13984" y="5816"/>
                  </a:lnTo>
                  <a:lnTo>
                    <a:pt x="13822" y="5783"/>
                  </a:lnTo>
                  <a:lnTo>
                    <a:pt x="13661" y="5752"/>
                  </a:lnTo>
                  <a:lnTo>
                    <a:pt x="13499" y="5723"/>
                  </a:lnTo>
                  <a:lnTo>
                    <a:pt x="13338" y="5697"/>
                  </a:lnTo>
                  <a:lnTo>
                    <a:pt x="13181" y="5673"/>
                  </a:lnTo>
                  <a:lnTo>
                    <a:pt x="13027" y="5652"/>
                  </a:lnTo>
                  <a:lnTo>
                    <a:pt x="12879" y="5632"/>
                  </a:lnTo>
                  <a:lnTo>
                    <a:pt x="12737" y="5615"/>
                  </a:lnTo>
                  <a:lnTo>
                    <a:pt x="12602" y="5599"/>
                  </a:lnTo>
                  <a:lnTo>
                    <a:pt x="12476" y="5585"/>
                  </a:lnTo>
                  <a:lnTo>
                    <a:pt x="12361" y="5573"/>
                  </a:lnTo>
                  <a:lnTo>
                    <a:pt x="12257" y="5564"/>
                  </a:lnTo>
                  <a:lnTo>
                    <a:pt x="12165" y="5555"/>
                  </a:lnTo>
                  <a:lnTo>
                    <a:pt x="12088" y="5549"/>
                  </a:lnTo>
                  <a:lnTo>
                    <a:pt x="11979" y="5541"/>
                  </a:lnTo>
                  <a:lnTo>
                    <a:pt x="11940" y="5538"/>
                  </a:lnTo>
                  <a:lnTo>
                    <a:pt x="11948" y="5506"/>
                  </a:lnTo>
                  <a:lnTo>
                    <a:pt x="11973" y="5413"/>
                  </a:lnTo>
                  <a:lnTo>
                    <a:pt x="12009" y="5269"/>
                  </a:lnTo>
                  <a:lnTo>
                    <a:pt x="12053" y="5080"/>
                  </a:lnTo>
                  <a:lnTo>
                    <a:pt x="12078" y="4972"/>
                  </a:lnTo>
                  <a:lnTo>
                    <a:pt x="12105" y="4857"/>
                  </a:lnTo>
                  <a:lnTo>
                    <a:pt x="12132" y="4734"/>
                  </a:lnTo>
                  <a:lnTo>
                    <a:pt x="12159" y="4604"/>
                  </a:lnTo>
                  <a:lnTo>
                    <a:pt x="12186" y="4469"/>
                  </a:lnTo>
                  <a:lnTo>
                    <a:pt x="12213" y="4331"/>
                  </a:lnTo>
                  <a:lnTo>
                    <a:pt x="12239" y="4190"/>
                  </a:lnTo>
                  <a:lnTo>
                    <a:pt x="12263" y="4047"/>
                  </a:lnTo>
                  <a:lnTo>
                    <a:pt x="12286" y="3903"/>
                  </a:lnTo>
                  <a:lnTo>
                    <a:pt x="12307" y="3759"/>
                  </a:lnTo>
                  <a:lnTo>
                    <a:pt x="12326" y="3615"/>
                  </a:lnTo>
                  <a:lnTo>
                    <a:pt x="12342" y="3474"/>
                  </a:lnTo>
                  <a:lnTo>
                    <a:pt x="12355" y="3335"/>
                  </a:lnTo>
                  <a:lnTo>
                    <a:pt x="12365" y="3200"/>
                  </a:lnTo>
                  <a:lnTo>
                    <a:pt x="12370" y="3070"/>
                  </a:lnTo>
                  <a:lnTo>
                    <a:pt x="12371" y="2946"/>
                  </a:lnTo>
                  <a:lnTo>
                    <a:pt x="12368" y="2829"/>
                  </a:lnTo>
                  <a:lnTo>
                    <a:pt x="12359" y="2721"/>
                  </a:lnTo>
                  <a:lnTo>
                    <a:pt x="12345" y="2621"/>
                  </a:lnTo>
                  <a:lnTo>
                    <a:pt x="12324" y="2530"/>
                  </a:lnTo>
                  <a:lnTo>
                    <a:pt x="12299" y="2450"/>
                  </a:lnTo>
                  <a:lnTo>
                    <a:pt x="12266" y="2383"/>
                  </a:lnTo>
                  <a:lnTo>
                    <a:pt x="12227" y="2328"/>
                  </a:lnTo>
                  <a:lnTo>
                    <a:pt x="12179" y="2287"/>
                  </a:lnTo>
                  <a:lnTo>
                    <a:pt x="12124" y="2259"/>
                  </a:lnTo>
                  <a:lnTo>
                    <a:pt x="12060" y="2243"/>
                  </a:lnTo>
                  <a:lnTo>
                    <a:pt x="11988" y="2236"/>
                  </a:lnTo>
                  <a:lnTo>
                    <a:pt x="11908" y="2240"/>
                  </a:lnTo>
                  <a:lnTo>
                    <a:pt x="11822" y="2252"/>
                  </a:lnTo>
                  <a:lnTo>
                    <a:pt x="11731" y="2273"/>
                  </a:lnTo>
                  <a:lnTo>
                    <a:pt x="11634" y="2302"/>
                  </a:lnTo>
                  <a:lnTo>
                    <a:pt x="11532" y="2339"/>
                  </a:lnTo>
                  <a:lnTo>
                    <a:pt x="11426" y="2381"/>
                  </a:lnTo>
                  <a:lnTo>
                    <a:pt x="11317" y="2429"/>
                  </a:lnTo>
                  <a:lnTo>
                    <a:pt x="11206" y="2483"/>
                  </a:lnTo>
                  <a:lnTo>
                    <a:pt x="11093" y="2541"/>
                  </a:lnTo>
                  <a:lnTo>
                    <a:pt x="10978" y="2603"/>
                  </a:lnTo>
                  <a:lnTo>
                    <a:pt x="10864" y="2667"/>
                  </a:lnTo>
                  <a:lnTo>
                    <a:pt x="10749" y="2735"/>
                  </a:lnTo>
                  <a:lnTo>
                    <a:pt x="10635" y="2803"/>
                  </a:lnTo>
                  <a:lnTo>
                    <a:pt x="10523" y="2873"/>
                  </a:lnTo>
                  <a:lnTo>
                    <a:pt x="10413" y="2943"/>
                  </a:lnTo>
                  <a:lnTo>
                    <a:pt x="10306" y="3013"/>
                  </a:lnTo>
                  <a:lnTo>
                    <a:pt x="10203" y="3082"/>
                  </a:lnTo>
                  <a:lnTo>
                    <a:pt x="10104" y="3150"/>
                  </a:lnTo>
                  <a:lnTo>
                    <a:pt x="10010" y="3215"/>
                  </a:lnTo>
                  <a:lnTo>
                    <a:pt x="9921" y="3277"/>
                  </a:lnTo>
                  <a:lnTo>
                    <a:pt x="9840" y="3335"/>
                  </a:lnTo>
                  <a:lnTo>
                    <a:pt x="9698" y="3438"/>
                  </a:lnTo>
                  <a:lnTo>
                    <a:pt x="9590" y="3519"/>
                  </a:lnTo>
                  <a:lnTo>
                    <a:pt x="9521" y="3571"/>
                  </a:lnTo>
                  <a:lnTo>
                    <a:pt x="9497" y="3589"/>
                  </a:lnTo>
                  <a:lnTo>
                    <a:pt x="9472" y="3547"/>
                  </a:lnTo>
                  <a:lnTo>
                    <a:pt x="9401" y="3427"/>
                  </a:lnTo>
                  <a:lnTo>
                    <a:pt x="9289" y="3243"/>
                  </a:lnTo>
                  <a:lnTo>
                    <a:pt x="9142" y="3003"/>
                  </a:lnTo>
                  <a:lnTo>
                    <a:pt x="9058" y="2866"/>
                  </a:lnTo>
                  <a:lnTo>
                    <a:pt x="8965" y="2721"/>
                  </a:lnTo>
                  <a:lnTo>
                    <a:pt x="8867" y="2566"/>
                  </a:lnTo>
                  <a:lnTo>
                    <a:pt x="8764" y="2406"/>
                  </a:lnTo>
                  <a:lnTo>
                    <a:pt x="8655" y="2240"/>
                  </a:lnTo>
                  <a:lnTo>
                    <a:pt x="8544" y="2070"/>
                  </a:lnTo>
                  <a:lnTo>
                    <a:pt x="8428" y="1899"/>
                  </a:lnTo>
                  <a:lnTo>
                    <a:pt x="8310" y="1727"/>
                  </a:lnTo>
                  <a:lnTo>
                    <a:pt x="8190" y="1554"/>
                  </a:lnTo>
                  <a:lnTo>
                    <a:pt x="8068" y="1385"/>
                  </a:lnTo>
                  <a:lnTo>
                    <a:pt x="7945" y="1219"/>
                  </a:lnTo>
                  <a:lnTo>
                    <a:pt x="7823" y="1056"/>
                  </a:lnTo>
                  <a:lnTo>
                    <a:pt x="7701" y="901"/>
                  </a:lnTo>
                  <a:lnTo>
                    <a:pt x="7580" y="753"/>
                  </a:lnTo>
                  <a:lnTo>
                    <a:pt x="7462" y="615"/>
                  </a:lnTo>
                  <a:lnTo>
                    <a:pt x="7346" y="486"/>
                  </a:lnTo>
                  <a:lnTo>
                    <a:pt x="7233" y="370"/>
                  </a:lnTo>
                  <a:lnTo>
                    <a:pt x="7124" y="266"/>
                  </a:lnTo>
                  <a:lnTo>
                    <a:pt x="7020" y="178"/>
                  </a:lnTo>
                  <a:lnTo>
                    <a:pt x="6923" y="106"/>
                  </a:lnTo>
                  <a:lnTo>
                    <a:pt x="6830" y="50"/>
                  </a:lnTo>
                  <a:lnTo>
                    <a:pt x="6745" y="15"/>
                  </a:lnTo>
                  <a:lnTo>
                    <a:pt x="6667" y="0"/>
                  </a:lnTo>
                  <a:lnTo>
                    <a:pt x="6597" y="6"/>
                  </a:lnTo>
                  <a:lnTo>
                    <a:pt x="6533" y="35"/>
                  </a:lnTo>
                  <a:lnTo>
                    <a:pt x="6472" y="89"/>
                  </a:lnTo>
                  <a:lnTo>
                    <a:pt x="6414" y="162"/>
                  </a:lnTo>
                  <a:lnTo>
                    <a:pt x="6359" y="256"/>
                  </a:lnTo>
                  <a:lnTo>
                    <a:pt x="6308" y="368"/>
                  </a:lnTo>
                  <a:lnTo>
                    <a:pt x="6258" y="497"/>
                  </a:lnTo>
                  <a:lnTo>
                    <a:pt x="6212" y="641"/>
                  </a:lnTo>
                  <a:lnTo>
                    <a:pt x="6169" y="798"/>
                  </a:lnTo>
                  <a:lnTo>
                    <a:pt x="6128" y="968"/>
                  </a:lnTo>
                  <a:lnTo>
                    <a:pt x="6090" y="1147"/>
                  </a:lnTo>
                  <a:lnTo>
                    <a:pt x="6055" y="1337"/>
                  </a:lnTo>
                  <a:lnTo>
                    <a:pt x="6022" y="1532"/>
                  </a:lnTo>
                  <a:lnTo>
                    <a:pt x="5990" y="1734"/>
                  </a:lnTo>
                  <a:lnTo>
                    <a:pt x="5962" y="1939"/>
                  </a:lnTo>
                  <a:lnTo>
                    <a:pt x="5935" y="2148"/>
                  </a:lnTo>
                  <a:lnTo>
                    <a:pt x="5911" y="2358"/>
                  </a:lnTo>
                  <a:lnTo>
                    <a:pt x="5889" y="2566"/>
                  </a:lnTo>
                  <a:lnTo>
                    <a:pt x="5868" y="2773"/>
                  </a:lnTo>
                  <a:lnTo>
                    <a:pt x="5850" y="2977"/>
                  </a:lnTo>
                  <a:lnTo>
                    <a:pt x="5834" y="3174"/>
                  </a:lnTo>
                  <a:lnTo>
                    <a:pt x="5819" y="3365"/>
                  </a:lnTo>
                  <a:lnTo>
                    <a:pt x="5806" y="3547"/>
                  </a:lnTo>
                  <a:lnTo>
                    <a:pt x="5795" y="3721"/>
                  </a:lnTo>
                  <a:lnTo>
                    <a:pt x="5785" y="3882"/>
                  </a:lnTo>
                  <a:lnTo>
                    <a:pt x="5769" y="4163"/>
                  </a:lnTo>
                  <a:lnTo>
                    <a:pt x="5759" y="4380"/>
                  </a:lnTo>
                  <a:lnTo>
                    <a:pt x="5752" y="4519"/>
                  </a:lnTo>
                  <a:lnTo>
                    <a:pt x="5750" y="4567"/>
                  </a:lnTo>
                  <a:lnTo>
                    <a:pt x="5716" y="4557"/>
                  </a:lnTo>
                  <a:lnTo>
                    <a:pt x="5618" y="4529"/>
                  </a:lnTo>
                  <a:lnTo>
                    <a:pt x="5465" y="4486"/>
                  </a:lnTo>
                  <a:lnTo>
                    <a:pt x="5266" y="4430"/>
                  </a:lnTo>
                  <a:lnTo>
                    <a:pt x="5151" y="4400"/>
                  </a:lnTo>
                  <a:lnTo>
                    <a:pt x="5028" y="4369"/>
                  </a:lnTo>
                  <a:lnTo>
                    <a:pt x="4898" y="4335"/>
                  </a:lnTo>
                  <a:lnTo>
                    <a:pt x="4761" y="4301"/>
                  </a:lnTo>
                  <a:lnTo>
                    <a:pt x="4619" y="4268"/>
                  </a:lnTo>
                  <a:lnTo>
                    <a:pt x="4472" y="4235"/>
                  </a:lnTo>
                  <a:lnTo>
                    <a:pt x="4323" y="4201"/>
                  </a:lnTo>
                  <a:lnTo>
                    <a:pt x="4172" y="4170"/>
                  </a:lnTo>
                  <a:lnTo>
                    <a:pt x="4021" y="4140"/>
                  </a:lnTo>
                  <a:lnTo>
                    <a:pt x="3869" y="4112"/>
                  </a:lnTo>
                  <a:lnTo>
                    <a:pt x="3717" y="4086"/>
                  </a:lnTo>
                  <a:lnTo>
                    <a:pt x="3569" y="4064"/>
                  </a:lnTo>
                  <a:lnTo>
                    <a:pt x="3423" y="4045"/>
                  </a:lnTo>
                  <a:lnTo>
                    <a:pt x="3282" y="4029"/>
                  </a:lnTo>
                  <a:lnTo>
                    <a:pt x="3147" y="4018"/>
                  </a:lnTo>
                  <a:lnTo>
                    <a:pt x="3018" y="4012"/>
                  </a:lnTo>
                  <a:lnTo>
                    <a:pt x="2896" y="4010"/>
                  </a:lnTo>
                  <a:lnTo>
                    <a:pt x="2784" y="4014"/>
                  </a:lnTo>
                  <a:lnTo>
                    <a:pt x="2680" y="4024"/>
                  </a:lnTo>
                  <a:lnTo>
                    <a:pt x="2587" y="4041"/>
                  </a:lnTo>
                  <a:lnTo>
                    <a:pt x="2508" y="4064"/>
                  </a:lnTo>
                  <a:lnTo>
                    <a:pt x="2439" y="4096"/>
                  </a:lnTo>
                  <a:lnTo>
                    <a:pt x="2386" y="4134"/>
                  </a:lnTo>
                  <a:lnTo>
                    <a:pt x="2348" y="4180"/>
                  </a:lnTo>
                  <a:lnTo>
                    <a:pt x="2321" y="4239"/>
                  </a:lnTo>
                  <a:lnTo>
                    <a:pt x="2307" y="4313"/>
                  </a:lnTo>
                  <a:lnTo>
                    <a:pt x="2301" y="4402"/>
                  </a:lnTo>
                  <a:lnTo>
                    <a:pt x="2306" y="4503"/>
                  </a:lnTo>
                  <a:lnTo>
                    <a:pt x="2318" y="4617"/>
                  </a:lnTo>
                  <a:lnTo>
                    <a:pt x="2339" y="4741"/>
                  </a:lnTo>
                  <a:lnTo>
                    <a:pt x="2368" y="4875"/>
                  </a:lnTo>
                  <a:lnTo>
                    <a:pt x="2402" y="5017"/>
                  </a:lnTo>
                  <a:lnTo>
                    <a:pt x="2443" y="5167"/>
                  </a:lnTo>
                  <a:lnTo>
                    <a:pt x="2490" y="5322"/>
                  </a:lnTo>
                  <a:lnTo>
                    <a:pt x="2540" y="5484"/>
                  </a:lnTo>
                  <a:lnTo>
                    <a:pt x="2596" y="5650"/>
                  </a:lnTo>
                  <a:lnTo>
                    <a:pt x="2655" y="5818"/>
                  </a:lnTo>
                  <a:lnTo>
                    <a:pt x="2716" y="5988"/>
                  </a:lnTo>
                  <a:lnTo>
                    <a:pt x="2780" y="6159"/>
                  </a:lnTo>
                  <a:lnTo>
                    <a:pt x="2845" y="6329"/>
                  </a:lnTo>
                  <a:lnTo>
                    <a:pt x="2912" y="6498"/>
                  </a:lnTo>
                  <a:lnTo>
                    <a:pt x="2979" y="6664"/>
                  </a:lnTo>
                  <a:lnTo>
                    <a:pt x="3045" y="6826"/>
                  </a:lnTo>
                  <a:lnTo>
                    <a:pt x="3111" y="6982"/>
                  </a:lnTo>
                  <a:lnTo>
                    <a:pt x="3175" y="7134"/>
                  </a:lnTo>
                  <a:lnTo>
                    <a:pt x="3237" y="7278"/>
                  </a:lnTo>
                  <a:lnTo>
                    <a:pt x="3296" y="7413"/>
                  </a:lnTo>
                  <a:lnTo>
                    <a:pt x="3350" y="7539"/>
                  </a:lnTo>
                  <a:lnTo>
                    <a:pt x="3449" y="7759"/>
                  </a:lnTo>
                  <a:lnTo>
                    <a:pt x="3525" y="7926"/>
                  </a:lnTo>
                  <a:lnTo>
                    <a:pt x="3574" y="8034"/>
                  </a:lnTo>
                  <a:lnTo>
                    <a:pt x="3592" y="8071"/>
                  </a:lnTo>
                  <a:lnTo>
                    <a:pt x="3549" y="8090"/>
                  </a:lnTo>
                  <a:lnTo>
                    <a:pt x="3427" y="8144"/>
                  </a:lnTo>
                  <a:lnTo>
                    <a:pt x="3341" y="8183"/>
                  </a:lnTo>
                  <a:lnTo>
                    <a:pt x="3240" y="8229"/>
                  </a:lnTo>
                  <a:lnTo>
                    <a:pt x="3124" y="8283"/>
                  </a:lnTo>
                  <a:lnTo>
                    <a:pt x="2996" y="8343"/>
                  </a:lnTo>
                  <a:lnTo>
                    <a:pt x="2858" y="8409"/>
                  </a:lnTo>
                  <a:lnTo>
                    <a:pt x="2709" y="8481"/>
                  </a:lnTo>
                  <a:lnTo>
                    <a:pt x="2553" y="8558"/>
                  </a:lnTo>
                  <a:lnTo>
                    <a:pt x="2391" y="8641"/>
                  </a:lnTo>
                  <a:lnTo>
                    <a:pt x="2224" y="8726"/>
                  </a:lnTo>
                  <a:lnTo>
                    <a:pt x="2052" y="8817"/>
                  </a:lnTo>
                  <a:lnTo>
                    <a:pt x="1879" y="8911"/>
                  </a:lnTo>
                  <a:lnTo>
                    <a:pt x="1704" y="9007"/>
                  </a:lnTo>
                  <a:lnTo>
                    <a:pt x="1531" y="9107"/>
                  </a:lnTo>
                  <a:lnTo>
                    <a:pt x="1361" y="9209"/>
                  </a:lnTo>
                  <a:lnTo>
                    <a:pt x="1193" y="9313"/>
                  </a:lnTo>
                  <a:lnTo>
                    <a:pt x="1031" y="9418"/>
                  </a:lnTo>
                  <a:lnTo>
                    <a:pt x="875" y="9524"/>
                  </a:lnTo>
                  <a:lnTo>
                    <a:pt x="728" y="9629"/>
                  </a:lnTo>
                  <a:lnTo>
                    <a:pt x="590" y="9735"/>
                  </a:lnTo>
                  <a:lnTo>
                    <a:pt x="462" y="9841"/>
                  </a:lnTo>
                  <a:lnTo>
                    <a:pt x="348" y="9946"/>
                  </a:lnTo>
                  <a:lnTo>
                    <a:pt x="246" y="10050"/>
                  </a:lnTo>
                  <a:lnTo>
                    <a:pt x="160" y="10151"/>
                  </a:lnTo>
                  <a:lnTo>
                    <a:pt x="92" y="10250"/>
                  </a:lnTo>
                  <a:lnTo>
                    <a:pt x="41" y="10347"/>
                  </a:lnTo>
                  <a:lnTo>
                    <a:pt x="10" y="10441"/>
                  </a:lnTo>
                  <a:lnTo>
                    <a:pt x="0" y="10532"/>
                  </a:lnTo>
                  <a:lnTo>
                    <a:pt x="13" y="10617"/>
                  </a:lnTo>
                  <a:lnTo>
                    <a:pt x="47" y="10698"/>
                  </a:lnTo>
                  <a:lnTo>
                    <a:pt x="101" y="10771"/>
                  </a:lnTo>
                  <a:lnTo>
                    <a:pt x="172" y="10839"/>
                  </a:lnTo>
                  <a:lnTo>
                    <a:pt x="261" y="10900"/>
                  </a:lnTo>
                  <a:lnTo>
                    <a:pt x="364" y="10954"/>
                  </a:lnTo>
                  <a:lnTo>
                    <a:pt x="481" y="11003"/>
                  </a:lnTo>
                  <a:lnTo>
                    <a:pt x="611" y="11047"/>
                  </a:lnTo>
                  <a:lnTo>
                    <a:pt x="752" y="11086"/>
                  </a:lnTo>
                  <a:lnTo>
                    <a:pt x="903" y="11119"/>
                  </a:lnTo>
                  <a:lnTo>
                    <a:pt x="1062" y="11148"/>
                  </a:lnTo>
                  <a:lnTo>
                    <a:pt x="1230" y="11173"/>
                  </a:lnTo>
                  <a:lnTo>
                    <a:pt x="1403" y="11194"/>
                  </a:lnTo>
                  <a:lnTo>
                    <a:pt x="1579" y="11211"/>
                  </a:lnTo>
                  <a:lnTo>
                    <a:pt x="1761" y="11224"/>
                  </a:lnTo>
                  <a:lnTo>
                    <a:pt x="1943" y="11234"/>
                  </a:lnTo>
                  <a:lnTo>
                    <a:pt x="2126" y="11242"/>
                  </a:lnTo>
                  <a:lnTo>
                    <a:pt x="2308" y="11247"/>
                  </a:lnTo>
                  <a:lnTo>
                    <a:pt x="2489" y="11249"/>
                  </a:lnTo>
                  <a:lnTo>
                    <a:pt x="2665" y="11249"/>
                  </a:lnTo>
                  <a:lnTo>
                    <a:pt x="2837" y="11248"/>
                  </a:lnTo>
                  <a:lnTo>
                    <a:pt x="3004" y="11245"/>
                  </a:lnTo>
                  <a:lnTo>
                    <a:pt x="3162" y="11241"/>
                  </a:lnTo>
                  <a:lnTo>
                    <a:pt x="3311" y="11236"/>
                  </a:lnTo>
                  <a:lnTo>
                    <a:pt x="3451" y="11230"/>
                  </a:lnTo>
                  <a:lnTo>
                    <a:pt x="3579" y="11224"/>
                  </a:lnTo>
                  <a:lnTo>
                    <a:pt x="3695" y="11218"/>
                  </a:lnTo>
                  <a:lnTo>
                    <a:pt x="3796" y="11212"/>
                  </a:lnTo>
                  <a:lnTo>
                    <a:pt x="3882" y="11207"/>
                  </a:lnTo>
                  <a:lnTo>
                    <a:pt x="4003" y="11198"/>
                  </a:lnTo>
                  <a:lnTo>
                    <a:pt x="4045" y="11195"/>
                  </a:lnTo>
                  <a:lnTo>
                    <a:pt x="4040" y="11230"/>
                  </a:lnTo>
                  <a:lnTo>
                    <a:pt x="4025" y="11331"/>
                  </a:lnTo>
                  <a:lnTo>
                    <a:pt x="4004" y="11488"/>
                  </a:lnTo>
                  <a:lnTo>
                    <a:pt x="3978" y="11693"/>
                  </a:lnTo>
                  <a:lnTo>
                    <a:pt x="3964" y="11812"/>
                  </a:lnTo>
                  <a:lnTo>
                    <a:pt x="3949" y="11938"/>
                  </a:lnTo>
                  <a:lnTo>
                    <a:pt x="3935" y="12073"/>
                  </a:lnTo>
                  <a:lnTo>
                    <a:pt x="3920" y="12214"/>
                  </a:lnTo>
                  <a:lnTo>
                    <a:pt x="3906" y="12361"/>
                  </a:lnTo>
                  <a:lnTo>
                    <a:pt x="3892" y="12512"/>
                  </a:lnTo>
                  <a:lnTo>
                    <a:pt x="3879" y="12668"/>
                  </a:lnTo>
                  <a:lnTo>
                    <a:pt x="3868" y="12825"/>
                  </a:lnTo>
                  <a:lnTo>
                    <a:pt x="3857" y="12983"/>
                  </a:lnTo>
                  <a:lnTo>
                    <a:pt x="3848" y="13142"/>
                  </a:lnTo>
                  <a:lnTo>
                    <a:pt x="3841" y="13300"/>
                  </a:lnTo>
                  <a:lnTo>
                    <a:pt x="3837" y="13456"/>
                  </a:lnTo>
                  <a:lnTo>
                    <a:pt x="3834" y="13609"/>
                  </a:lnTo>
                  <a:lnTo>
                    <a:pt x="3835" y="13758"/>
                  </a:lnTo>
                  <a:lnTo>
                    <a:pt x="3838" y="13902"/>
                  </a:lnTo>
                  <a:lnTo>
                    <a:pt x="3845" y="14040"/>
                  </a:lnTo>
                  <a:lnTo>
                    <a:pt x="3855" y="14170"/>
                  </a:lnTo>
                  <a:lnTo>
                    <a:pt x="3869" y="14293"/>
                  </a:lnTo>
                  <a:lnTo>
                    <a:pt x="3887" y="14405"/>
                  </a:lnTo>
                  <a:lnTo>
                    <a:pt x="3909" y="14508"/>
                  </a:lnTo>
                  <a:lnTo>
                    <a:pt x="3935" y="14599"/>
                  </a:lnTo>
                  <a:lnTo>
                    <a:pt x="3966" y="14677"/>
                  </a:lnTo>
                  <a:lnTo>
                    <a:pt x="4003" y="14742"/>
                  </a:lnTo>
                  <a:lnTo>
                    <a:pt x="4045" y="14791"/>
                  </a:lnTo>
                  <a:lnTo>
                    <a:pt x="4095" y="14827"/>
                  </a:lnTo>
                  <a:lnTo>
                    <a:pt x="4161" y="14850"/>
                  </a:lnTo>
                  <a:lnTo>
                    <a:pt x="4237" y="14861"/>
                  </a:lnTo>
                  <a:lnTo>
                    <a:pt x="4326" y="14861"/>
                  </a:lnTo>
                  <a:lnTo>
                    <a:pt x="4425" y="14850"/>
                  </a:lnTo>
                  <a:lnTo>
                    <a:pt x="4533" y="14830"/>
                  </a:lnTo>
                  <a:lnTo>
                    <a:pt x="4650" y="14801"/>
                  </a:lnTo>
                  <a:lnTo>
                    <a:pt x="4774" y="14764"/>
                  </a:lnTo>
                  <a:lnTo>
                    <a:pt x="4905" y="14720"/>
                  </a:lnTo>
                  <a:lnTo>
                    <a:pt x="5041" y="14669"/>
                  </a:lnTo>
                  <a:lnTo>
                    <a:pt x="5182" y="14612"/>
                  </a:lnTo>
                  <a:lnTo>
                    <a:pt x="5326" y="14550"/>
                  </a:lnTo>
                  <a:lnTo>
                    <a:pt x="5473" y="14484"/>
                  </a:lnTo>
                  <a:lnTo>
                    <a:pt x="5621" y="14414"/>
                  </a:lnTo>
                  <a:lnTo>
                    <a:pt x="5771" y="14342"/>
                  </a:lnTo>
                  <a:lnTo>
                    <a:pt x="5919" y="14267"/>
                  </a:lnTo>
                  <a:lnTo>
                    <a:pt x="6066" y="14192"/>
                  </a:lnTo>
                  <a:lnTo>
                    <a:pt x="6211" y="14115"/>
                  </a:lnTo>
                  <a:lnTo>
                    <a:pt x="6352" y="14038"/>
                  </a:lnTo>
                  <a:lnTo>
                    <a:pt x="6489" y="13964"/>
                  </a:lnTo>
                  <a:lnTo>
                    <a:pt x="6621" y="13890"/>
                  </a:lnTo>
                  <a:lnTo>
                    <a:pt x="6747" y="13819"/>
                  </a:lnTo>
                  <a:lnTo>
                    <a:pt x="6865" y="13751"/>
                  </a:lnTo>
                  <a:lnTo>
                    <a:pt x="6975" y="13687"/>
                  </a:lnTo>
                  <a:lnTo>
                    <a:pt x="7167" y="13574"/>
                  </a:lnTo>
                  <a:lnTo>
                    <a:pt x="7313" y="13485"/>
                  </a:lnTo>
                  <a:lnTo>
                    <a:pt x="7407" y="13428"/>
                  </a:lnTo>
                  <a:lnTo>
                    <a:pt x="7440" y="13407"/>
                  </a:lnTo>
                  <a:lnTo>
                    <a:pt x="7464" y="13440"/>
                  </a:lnTo>
                  <a:lnTo>
                    <a:pt x="7533" y="13531"/>
                  </a:lnTo>
                  <a:lnTo>
                    <a:pt x="7641" y="13674"/>
                  </a:lnTo>
                  <a:lnTo>
                    <a:pt x="7785" y="13857"/>
                  </a:lnTo>
                  <a:lnTo>
                    <a:pt x="7867" y="13962"/>
                  </a:lnTo>
                  <a:lnTo>
                    <a:pt x="7957" y="14074"/>
                  </a:lnTo>
                  <a:lnTo>
                    <a:pt x="8052" y="14192"/>
                  </a:lnTo>
                  <a:lnTo>
                    <a:pt x="8152" y="14315"/>
                  </a:lnTo>
                  <a:lnTo>
                    <a:pt x="8257" y="14442"/>
                  </a:lnTo>
                  <a:lnTo>
                    <a:pt x="8366" y="14571"/>
                  </a:lnTo>
                  <a:lnTo>
                    <a:pt x="8478" y="14702"/>
                  </a:lnTo>
                  <a:lnTo>
                    <a:pt x="8592" y="14833"/>
                  </a:lnTo>
                  <a:lnTo>
                    <a:pt x="8709" y="14964"/>
                  </a:lnTo>
                  <a:lnTo>
                    <a:pt x="8826" y="15094"/>
                  </a:lnTo>
                  <a:lnTo>
                    <a:pt x="8944" y="15220"/>
                  </a:lnTo>
                  <a:lnTo>
                    <a:pt x="9062" y="15343"/>
                  </a:lnTo>
                  <a:lnTo>
                    <a:pt x="9180" y="15461"/>
                  </a:lnTo>
                  <a:lnTo>
                    <a:pt x="9294" y="15573"/>
                  </a:lnTo>
                  <a:lnTo>
                    <a:pt x="9408" y="15677"/>
                  </a:lnTo>
                  <a:lnTo>
                    <a:pt x="9519" y="15774"/>
                  </a:lnTo>
                  <a:lnTo>
                    <a:pt x="9626" y="15861"/>
                  </a:lnTo>
                  <a:lnTo>
                    <a:pt x="9729" y="15937"/>
                  </a:lnTo>
                  <a:lnTo>
                    <a:pt x="9828" y="16003"/>
                  </a:lnTo>
                  <a:lnTo>
                    <a:pt x="9920" y="16055"/>
                  </a:lnTo>
                  <a:lnTo>
                    <a:pt x="10006" y="16095"/>
                  </a:lnTo>
                  <a:lnTo>
                    <a:pt x="10087" y="16119"/>
                  </a:lnTo>
                  <a:lnTo>
                    <a:pt x="10158" y="16127"/>
                  </a:lnTo>
                  <a:lnTo>
                    <a:pt x="10223" y="16118"/>
                  </a:lnTo>
                  <a:lnTo>
                    <a:pt x="10280" y="16090"/>
                  </a:lnTo>
                  <a:lnTo>
                    <a:pt x="10334" y="16040"/>
                  </a:lnTo>
                  <a:lnTo>
                    <a:pt x="10382" y="15971"/>
                  </a:lnTo>
                  <a:lnTo>
                    <a:pt x="10427" y="15884"/>
                  </a:lnTo>
                  <a:lnTo>
                    <a:pt x="10469" y="15780"/>
                  </a:lnTo>
                  <a:lnTo>
                    <a:pt x="10507" y="15662"/>
                  </a:lnTo>
                  <a:lnTo>
                    <a:pt x="10541" y="15529"/>
                  </a:lnTo>
                  <a:lnTo>
                    <a:pt x="10573" y="15385"/>
                  </a:lnTo>
                  <a:lnTo>
                    <a:pt x="10601" y="15230"/>
                  </a:lnTo>
                  <a:lnTo>
                    <a:pt x="10626" y="15065"/>
                  </a:lnTo>
                  <a:lnTo>
                    <a:pt x="10648" y="14891"/>
                  </a:lnTo>
                  <a:lnTo>
                    <a:pt x="10668" y="14712"/>
                  </a:lnTo>
                  <a:lnTo>
                    <a:pt x="10685" y="14527"/>
                  </a:lnTo>
                  <a:lnTo>
                    <a:pt x="10700" y="14339"/>
                  </a:lnTo>
                  <a:lnTo>
                    <a:pt x="10713" y="14148"/>
                  </a:lnTo>
                  <a:lnTo>
                    <a:pt x="10723" y="13957"/>
                  </a:lnTo>
                  <a:lnTo>
                    <a:pt x="10732" y="13765"/>
                  </a:lnTo>
                  <a:lnTo>
                    <a:pt x="10739" y="13576"/>
                  </a:lnTo>
                  <a:lnTo>
                    <a:pt x="10744" y="13390"/>
                  </a:lnTo>
                  <a:lnTo>
                    <a:pt x="10748" y="13210"/>
                  </a:lnTo>
                  <a:lnTo>
                    <a:pt x="10751" y="13035"/>
                  </a:lnTo>
                  <a:lnTo>
                    <a:pt x="10753" y="12868"/>
                  </a:lnTo>
                  <a:lnTo>
                    <a:pt x="10754" y="12711"/>
                  </a:lnTo>
                  <a:lnTo>
                    <a:pt x="10754" y="12563"/>
                  </a:lnTo>
                  <a:lnTo>
                    <a:pt x="10752" y="12306"/>
                  </a:lnTo>
                  <a:lnTo>
                    <a:pt x="10750" y="12108"/>
                  </a:lnTo>
                  <a:lnTo>
                    <a:pt x="10747" y="11981"/>
                  </a:lnTo>
                  <a:lnTo>
                    <a:pt x="10746" y="11937"/>
                  </a:lnTo>
                  <a:lnTo>
                    <a:pt x="10773" y="11948"/>
                  </a:lnTo>
                  <a:lnTo>
                    <a:pt x="10850" y="11980"/>
                  </a:lnTo>
                  <a:lnTo>
                    <a:pt x="10971" y="12028"/>
                  </a:lnTo>
                  <a:lnTo>
                    <a:pt x="11128" y="12089"/>
                  </a:lnTo>
                  <a:lnTo>
                    <a:pt x="11219" y="12122"/>
                  </a:lnTo>
                  <a:lnTo>
                    <a:pt x="11316" y="12159"/>
                  </a:lnTo>
                  <a:lnTo>
                    <a:pt x="11420" y="12195"/>
                  </a:lnTo>
                  <a:lnTo>
                    <a:pt x="11529" y="12232"/>
                  </a:lnTo>
                  <a:lnTo>
                    <a:pt x="11642" y="12269"/>
                  </a:lnTo>
                  <a:lnTo>
                    <a:pt x="11760" y="12307"/>
                  </a:lnTo>
                  <a:lnTo>
                    <a:pt x="11880" y="12343"/>
                  </a:lnTo>
                  <a:lnTo>
                    <a:pt x="12002" y="12378"/>
                  </a:lnTo>
                  <a:lnTo>
                    <a:pt x="12126" y="12411"/>
                  </a:lnTo>
                  <a:lnTo>
                    <a:pt x="12250" y="12442"/>
                  </a:lnTo>
                  <a:lnTo>
                    <a:pt x="12374" y="12470"/>
                  </a:lnTo>
                  <a:lnTo>
                    <a:pt x="12496" y="12494"/>
                  </a:lnTo>
                  <a:lnTo>
                    <a:pt x="12617" y="12515"/>
                  </a:lnTo>
                  <a:lnTo>
                    <a:pt x="12735" y="12531"/>
                  </a:lnTo>
                  <a:lnTo>
                    <a:pt x="12850" y="12544"/>
                  </a:lnTo>
                  <a:lnTo>
                    <a:pt x="12959" y="12550"/>
                  </a:lnTo>
                  <a:lnTo>
                    <a:pt x="13065" y="12551"/>
                  </a:lnTo>
                  <a:lnTo>
                    <a:pt x="13165" y="12546"/>
                  </a:lnTo>
                  <a:lnTo>
                    <a:pt x="13258" y="12532"/>
                  </a:lnTo>
                  <a:lnTo>
                    <a:pt x="13343" y="12513"/>
                  </a:lnTo>
                  <a:lnTo>
                    <a:pt x="13420" y="12486"/>
                  </a:lnTo>
                  <a:lnTo>
                    <a:pt x="13489" y="12450"/>
                  </a:lnTo>
                  <a:lnTo>
                    <a:pt x="13547" y="12405"/>
                  </a:lnTo>
                  <a:lnTo>
                    <a:pt x="13594" y="12352"/>
                  </a:lnTo>
                  <a:lnTo>
                    <a:pt x="13631" y="12289"/>
                  </a:lnTo>
                  <a:lnTo>
                    <a:pt x="13656" y="12214"/>
                  </a:lnTo>
                  <a:lnTo>
                    <a:pt x="13670" y="12130"/>
                  </a:lnTo>
                  <a:lnTo>
                    <a:pt x="13675" y="12038"/>
                  </a:lnTo>
                  <a:lnTo>
                    <a:pt x="13670" y="11937"/>
                  </a:lnTo>
                  <a:lnTo>
                    <a:pt x="13657" y="11830"/>
                  </a:lnTo>
                  <a:lnTo>
                    <a:pt x="13637" y="11716"/>
                  </a:lnTo>
                  <a:lnTo>
                    <a:pt x="13609" y="11597"/>
                  </a:lnTo>
                  <a:lnTo>
                    <a:pt x="13573" y="11473"/>
                  </a:lnTo>
                  <a:lnTo>
                    <a:pt x="13533" y="11345"/>
                  </a:lnTo>
                  <a:lnTo>
                    <a:pt x="13487" y="11214"/>
                  </a:lnTo>
                  <a:lnTo>
                    <a:pt x="13436" y="11081"/>
                  </a:lnTo>
                  <a:lnTo>
                    <a:pt x="13382" y="10947"/>
                  </a:lnTo>
                  <a:lnTo>
                    <a:pt x="13324" y="10812"/>
                  </a:lnTo>
                  <a:lnTo>
                    <a:pt x="13264" y="10677"/>
                  </a:lnTo>
                  <a:lnTo>
                    <a:pt x="13201" y="10544"/>
                  </a:lnTo>
                  <a:lnTo>
                    <a:pt x="13138" y="10412"/>
                  </a:lnTo>
                  <a:lnTo>
                    <a:pt x="13073" y="10282"/>
                  </a:lnTo>
                  <a:lnTo>
                    <a:pt x="13009" y="10157"/>
                  </a:lnTo>
                  <a:lnTo>
                    <a:pt x="12945" y="10035"/>
                  </a:lnTo>
                  <a:lnTo>
                    <a:pt x="12883" y="9918"/>
                  </a:lnTo>
                  <a:lnTo>
                    <a:pt x="12823" y="9808"/>
                  </a:lnTo>
                  <a:lnTo>
                    <a:pt x="12765" y="9703"/>
                  </a:lnTo>
                  <a:lnTo>
                    <a:pt x="12710" y="9607"/>
                  </a:lnTo>
                  <a:lnTo>
                    <a:pt x="12615" y="9440"/>
                  </a:lnTo>
                  <a:lnTo>
                    <a:pt x="12539" y="9312"/>
                  </a:lnTo>
                  <a:lnTo>
                    <a:pt x="12490" y="9231"/>
                  </a:lnTo>
                  <a:lnTo>
                    <a:pt x="12473" y="9203"/>
                  </a:lnTo>
                  <a:lnTo>
                    <a:pt x="12506" y="9182"/>
                  </a:lnTo>
                  <a:lnTo>
                    <a:pt x="12603" y="9123"/>
                  </a:lnTo>
                  <a:lnTo>
                    <a:pt x="12752" y="9032"/>
                  </a:lnTo>
                  <a:lnTo>
                    <a:pt x="12945" y="8910"/>
                  </a:lnTo>
                  <a:lnTo>
                    <a:pt x="13055" y="8838"/>
                  </a:lnTo>
                  <a:lnTo>
                    <a:pt x="13173" y="8762"/>
                  </a:lnTo>
                  <a:lnTo>
                    <a:pt x="13298" y="8679"/>
                  </a:lnTo>
                  <a:lnTo>
                    <a:pt x="13428" y="8591"/>
                  </a:lnTo>
                  <a:lnTo>
                    <a:pt x="13562" y="8499"/>
                  </a:lnTo>
                  <a:lnTo>
                    <a:pt x="13699" y="8404"/>
                  </a:lnTo>
                  <a:lnTo>
                    <a:pt x="13839" y="8305"/>
                  </a:lnTo>
                  <a:lnTo>
                    <a:pt x="13979" y="8203"/>
                  </a:lnTo>
                  <a:lnTo>
                    <a:pt x="14120" y="8098"/>
                  </a:lnTo>
                  <a:lnTo>
                    <a:pt x="14259" y="7992"/>
                  </a:lnTo>
                  <a:lnTo>
                    <a:pt x="14395" y="7885"/>
                  </a:lnTo>
                  <a:lnTo>
                    <a:pt x="14528" y="7776"/>
                  </a:lnTo>
                  <a:lnTo>
                    <a:pt x="14656" y="7667"/>
                  </a:lnTo>
                  <a:lnTo>
                    <a:pt x="14778" y="7557"/>
                  </a:lnTo>
                  <a:lnTo>
                    <a:pt x="14894" y="7449"/>
                  </a:lnTo>
                  <a:lnTo>
                    <a:pt x="15001" y="7342"/>
                  </a:lnTo>
                  <a:lnTo>
                    <a:pt x="15099" y="7236"/>
                  </a:lnTo>
                  <a:lnTo>
                    <a:pt x="15187" y="7133"/>
                  </a:lnTo>
                  <a:lnTo>
                    <a:pt x="15263" y="7032"/>
                  </a:lnTo>
                  <a:lnTo>
                    <a:pt x="15327" y="6934"/>
                  </a:lnTo>
                  <a:lnTo>
                    <a:pt x="15377" y="6840"/>
                  </a:lnTo>
                  <a:lnTo>
                    <a:pt x="15412" y="6751"/>
                  </a:lnTo>
                  <a:lnTo>
                    <a:pt x="15431" y="6665"/>
                  </a:lnTo>
                  <a:lnTo>
                    <a:pt x="15434" y="6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şḻîḍé">
              <a:extLst>
                <a:ext uri="{FF2B5EF4-FFF2-40B4-BE49-F238E27FC236}">
                  <a16:creationId xmlns:a16="http://schemas.microsoft.com/office/drawing/2014/main" id="{97116DE8-C7CD-460C-9499-D65CF0DE5480}"/>
                </a:ext>
              </a:extLst>
            </p:cNvPr>
            <p:cNvSpPr/>
            <p:nvPr/>
          </p:nvSpPr>
          <p:spPr bwMode="auto">
            <a:xfrm>
              <a:off x="9031900" y="4537301"/>
              <a:ext cx="407988" cy="274637"/>
            </a:xfrm>
            <a:custGeom>
              <a:avLst/>
              <a:gdLst>
                <a:gd name="T0" fmla="*/ 11965 w 16191"/>
                <a:gd name="T1" fmla="*/ 6471 h 10898"/>
                <a:gd name="T2" fmla="*/ 11169 w 16191"/>
                <a:gd name="T3" fmla="*/ 6643 h 10898"/>
                <a:gd name="T4" fmla="*/ 10703 w 16191"/>
                <a:gd name="T5" fmla="*/ 6976 h 10898"/>
                <a:gd name="T6" fmla="*/ 10504 w 16191"/>
                <a:gd name="T7" fmla="*/ 7246 h 10898"/>
                <a:gd name="T8" fmla="*/ 10794 w 16191"/>
                <a:gd name="T9" fmla="*/ 6544 h 10898"/>
                <a:gd name="T10" fmla="*/ 11149 w 16191"/>
                <a:gd name="T11" fmla="*/ 4962 h 10898"/>
                <a:gd name="T12" fmla="*/ 10783 w 16191"/>
                <a:gd name="T13" fmla="*/ 3296 h 10898"/>
                <a:gd name="T14" fmla="*/ 8935 w 16191"/>
                <a:gd name="T15" fmla="*/ 2304 h 10898"/>
                <a:gd name="T16" fmla="*/ 6241 w 16191"/>
                <a:gd name="T17" fmla="*/ 2873 h 10898"/>
                <a:gd name="T18" fmla="*/ 4557 w 16191"/>
                <a:gd name="T19" fmla="*/ 4826 h 10898"/>
                <a:gd name="T20" fmla="*/ 3694 w 16191"/>
                <a:gd name="T21" fmla="*/ 6981 h 10898"/>
                <a:gd name="T22" fmla="*/ 3425 w 16191"/>
                <a:gd name="T23" fmla="*/ 8152 h 10898"/>
                <a:gd name="T24" fmla="*/ 3421 w 16191"/>
                <a:gd name="T25" fmla="*/ 7675 h 10898"/>
                <a:gd name="T26" fmla="*/ 3360 w 16191"/>
                <a:gd name="T27" fmla="*/ 6993 h 10898"/>
                <a:gd name="T28" fmla="*/ 3175 w 16191"/>
                <a:gd name="T29" fmla="*/ 6400 h 10898"/>
                <a:gd name="T30" fmla="*/ 2623 w 16191"/>
                <a:gd name="T31" fmla="*/ 6127 h 10898"/>
                <a:gd name="T32" fmla="*/ 1792 w 16191"/>
                <a:gd name="T33" fmla="*/ 6105 h 10898"/>
                <a:gd name="T34" fmla="*/ 1093 w 16191"/>
                <a:gd name="T35" fmla="*/ 6346 h 10898"/>
                <a:gd name="T36" fmla="*/ 529 w 16191"/>
                <a:gd name="T37" fmla="*/ 6786 h 10898"/>
                <a:gd name="T38" fmla="*/ 116 w 16191"/>
                <a:gd name="T39" fmla="*/ 7372 h 10898"/>
                <a:gd name="T40" fmla="*/ 5 w 16191"/>
                <a:gd name="T41" fmla="*/ 8132 h 10898"/>
                <a:gd name="T42" fmla="*/ 239 w 16191"/>
                <a:gd name="T43" fmla="*/ 8965 h 10898"/>
                <a:gd name="T44" fmla="*/ 820 w 16191"/>
                <a:gd name="T45" fmla="*/ 9740 h 10898"/>
                <a:gd name="T46" fmla="*/ 1972 w 16191"/>
                <a:gd name="T47" fmla="*/ 10384 h 10898"/>
                <a:gd name="T48" fmla="*/ 4668 w 16191"/>
                <a:gd name="T49" fmla="*/ 10810 h 10898"/>
                <a:gd name="T50" fmla="*/ 8093 w 16191"/>
                <a:gd name="T51" fmla="*/ 10880 h 10898"/>
                <a:gd name="T52" fmla="*/ 11207 w 16191"/>
                <a:gd name="T53" fmla="*/ 10556 h 10898"/>
                <a:gd name="T54" fmla="*/ 13047 w 16191"/>
                <a:gd name="T55" fmla="*/ 9810 h 10898"/>
                <a:gd name="T56" fmla="*/ 13818 w 16191"/>
                <a:gd name="T57" fmla="*/ 8772 h 10898"/>
                <a:gd name="T58" fmla="*/ 13874 w 16191"/>
                <a:gd name="T59" fmla="*/ 7711 h 10898"/>
                <a:gd name="T60" fmla="*/ 13426 w 16191"/>
                <a:gd name="T61" fmla="*/ 6896 h 10898"/>
                <a:gd name="T62" fmla="*/ 14929 w 16191"/>
                <a:gd name="T63" fmla="*/ 4283 h 10898"/>
                <a:gd name="T64" fmla="*/ 13912 w 16191"/>
                <a:gd name="T65" fmla="*/ 4205 h 10898"/>
                <a:gd name="T66" fmla="*/ 13277 w 16191"/>
                <a:gd name="T67" fmla="*/ 4406 h 10898"/>
                <a:gd name="T68" fmla="*/ 12945 w 16191"/>
                <a:gd name="T69" fmla="*/ 4691 h 10898"/>
                <a:gd name="T70" fmla="*/ 12897 w 16191"/>
                <a:gd name="T71" fmla="*/ 4734 h 10898"/>
                <a:gd name="T72" fmla="*/ 13295 w 16191"/>
                <a:gd name="T73" fmla="*/ 3626 h 10898"/>
                <a:gd name="T74" fmla="*/ 13439 w 16191"/>
                <a:gd name="T75" fmla="*/ 1983 h 10898"/>
                <a:gd name="T76" fmla="*/ 12580 w 16191"/>
                <a:gd name="T77" fmla="*/ 534 h 10898"/>
                <a:gd name="T78" fmla="*/ 10649 w 16191"/>
                <a:gd name="T79" fmla="*/ 2 h 10898"/>
                <a:gd name="T80" fmla="*/ 9967 w 16191"/>
                <a:gd name="T81" fmla="*/ 43 h 10898"/>
                <a:gd name="T82" fmla="*/ 9347 w 16191"/>
                <a:gd name="T83" fmla="*/ 197 h 10898"/>
                <a:gd name="T84" fmla="*/ 8787 w 16191"/>
                <a:gd name="T85" fmla="*/ 451 h 10898"/>
                <a:gd name="T86" fmla="*/ 8576 w 16191"/>
                <a:gd name="T87" fmla="*/ 684 h 10898"/>
                <a:gd name="T88" fmla="*/ 9314 w 16191"/>
                <a:gd name="T89" fmla="*/ 666 h 10898"/>
                <a:gd name="T90" fmla="*/ 10664 w 16191"/>
                <a:gd name="T91" fmla="*/ 785 h 10898"/>
                <a:gd name="T92" fmla="*/ 12359 w 16191"/>
                <a:gd name="T93" fmla="*/ 1962 h 10898"/>
                <a:gd name="T94" fmla="*/ 12628 w 16191"/>
                <a:gd name="T95" fmla="*/ 3738 h 10898"/>
                <a:gd name="T96" fmla="*/ 12285 w 16191"/>
                <a:gd name="T97" fmla="*/ 5249 h 10898"/>
                <a:gd name="T98" fmla="*/ 12183 w 16191"/>
                <a:gd name="T99" fmla="*/ 5645 h 10898"/>
                <a:gd name="T100" fmla="*/ 12655 w 16191"/>
                <a:gd name="T101" fmla="*/ 5397 h 10898"/>
                <a:gd name="T102" fmla="*/ 13432 w 16191"/>
                <a:gd name="T103" fmla="*/ 5144 h 10898"/>
                <a:gd name="T104" fmla="*/ 14341 w 16191"/>
                <a:gd name="T105" fmla="*/ 5142 h 10898"/>
                <a:gd name="T106" fmla="*/ 15023 w 16191"/>
                <a:gd name="T107" fmla="*/ 5475 h 10898"/>
                <a:gd name="T108" fmla="*/ 15387 w 16191"/>
                <a:gd name="T109" fmla="*/ 5883 h 10898"/>
                <a:gd name="T110" fmla="*/ 15590 w 16191"/>
                <a:gd name="T111" fmla="*/ 6401 h 10898"/>
                <a:gd name="T112" fmla="*/ 15610 w 16191"/>
                <a:gd name="T113" fmla="*/ 7015 h 10898"/>
                <a:gd name="T114" fmla="*/ 15898 w 16191"/>
                <a:gd name="T115" fmla="*/ 6914 h 10898"/>
                <a:gd name="T116" fmla="*/ 16188 w 16191"/>
                <a:gd name="T117" fmla="*/ 5985 h 10898"/>
                <a:gd name="T118" fmla="*/ 16034 w 16191"/>
                <a:gd name="T119" fmla="*/ 5134 h 10898"/>
                <a:gd name="T120" fmla="*/ 15565 w 16191"/>
                <a:gd name="T121" fmla="*/ 4528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91" h="10898">
                  <a:moveTo>
                    <a:pt x="12984" y="6630"/>
                  </a:moveTo>
                  <a:lnTo>
                    <a:pt x="12818" y="6583"/>
                  </a:lnTo>
                  <a:lnTo>
                    <a:pt x="12660" y="6545"/>
                  </a:lnTo>
                  <a:lnTo>
                    <a:pt x="12508" y="6516"/>
                  </a:lnTo>
                  <a:lnTo>
                    <a:pt x="12363" y="6494"/>
                  </a:lnTo>
                  <a:lnTo>
                    <a:pt x="12224" y="6480"/>
                  </a:lnTo>
                  <a:lnTo>
                    <a:pt x="12092" y="6472"/>
                  </a:lnTo>
                  <a:lnTo>
                    <a:pt x="11965" y="6471"/>
                  </a:lnTo>
                  <a:lnTo>
                    <a:pt x="11846" y="6476"/>
                  </a:lnTo>
                  <a:lnTo>
                    <a:pt x="11731" y="6487"/>
                  </a:lnTo>
                  <a:lnTo>
                    <a:pt x="11624" y="6502"/>
                  </a:lnTo>
                  <a:lnTo>
                    <a:pt x="11522" y="6523"/>
                  </a:lnTo>
                  <a:lnTo>
                    <a:pt x="11426" y="6547"/>
                  </a:lnTo>
                  <a:lnTo>
                    <a:pt x="11335" y="6576"/>
                  </a:lnTo>
                  <a:lnTo>
                    <a:pt x="11249" y="6608"/>
                  </a:lnTo>
                  <a:lnTo>
                    <a:pt x="11169" y="6643"/>
                  </a:lnTo>
                  <a:lnTo>
                    <a:pt x="11094" y="6680"/>
                  </a:lnTo>
                  <a:lnTo>
                    <a:pt x="11024" y="6720"/>
                  </a:lnTo>
                  <a:lnTo>
                    <a:pt x="10959" y="6762"/>
                  </a:lnTo>
                  <a:lnTo>
                    <a:pt x="10899" y="6804"/>
                  </a:lnTo>
                  <a:lnTo>
                    <a:pt x="10843" y="6846"/>
                  </a:lnTo>
                  <a:lnTo>
                    <a:pt x="10792" y="6891"/>
                  </a:lnTo>
                  <a:lnTo>
                    <a:pt x="10746" y="6934"/>
                  </a:lnTo>
                  <a:lnTo>
                    <a:pt x="10703" y="6976"/>
                  </a:lnTo>
                  <a:lnTo>
                    <a:pt x="10665" y="7018"/>
                  </a:lnTo>
                  <a:lnTo>
                    <a:pt x="10630" y="7059"/>
                  </a:lnTo>
                  <a:lnTo>
                    <a:pt x="10601" y="7097"/>
                  </a:lnTo>
                  <a:lnTo>
                    <a:pt x="10574" y="7133"/>
                  </a:lnTo>
                  <a:lnTo>
                    <a:pt x="10551" y="7166"/>
                  </a:lnTo>
                  <a:lnTo>
                    <a:pt x="10532" y="7197"/>
                  </a:lnTo>
                  <a:lnTo>
                    <a:pt x="10516" y="7223"/>
                  </a:lnTo>
                  <a:lnTo>
                    <a:pt x="10504" y="7246"/>
                  </a:lnTo>
                  <a:lnTo>
                    <a:pt x="10495" y="7264"/>
                  </a:lnTo>
                  <a:lnTo>
                    <a:pt x="10516" y="7220"/>
                  </a:lnTo>
                  <a:lnTo>
                    <a:pt x="10546" y="7153"/>
                  </a:lnTo>
                  <a:lnTo>
                    <a:pt x="10586" y="7067"/>
                  </a:lnTo>
                  <a:lnTo>
                    <a:pt x="10631" y="6961"/>
                  </a:lnTo>
                  <a:lnTo>
                    <a:pt x="10683" y="6837"/>
                  </a:lnTo>
                  <a:lnTo>
                    <a:pt x="10738" y="6698"/>
                  </a:lnTo>
                  <a:lnTo>
                    <a:pt x="10794" y="6544"/>
                  </a:lnTo>
                  <a:lnTo>
                    <a:pt x="10852" y="6376"/>
                  </a:lnTo>
                  <a:lnTo>
                    <a:pt x="10909" y="6198"/>
                  </a:lnTo>
                  <a:lnTo>
                    <a:pt x="10962" y="6009"/>
                  </a:lnTo>
                  <a:lnTo>
                    <a:pt x="11013" y="5810"/>
                  </a:lnTo>
                  <a:lnTo>
                    <a:pt x="11058" y="5605"/>
                  </a:lnTo>
                  <a:lnTo>
                    <a:pt x="11097" y="5395"/>
                  </a:lnTo>
                  <a:lnTo>
                    <a:pt x="11127" y="5179"/>
                  </a:lnTo>
                  <a:lnTo>
                    <a:pt x="11149" y="4962"/>
                  </a:lnTo>
                  <a:lnTo>
                    <a:pt x="11158" y="4742"/>
                  </a:lnTo>
                  <a:lnTo>
                    <a:pt x="11155" y="4523"/>
                  </a:lnTo>
                  <a:lnTo>
                    <a:pt x="11136" y="4305"/>
                  </a:lnTo>
                  <a:lnTo>
                    <a:pt x="11103" y="4091"/>
                  </a:lnTo>
                  <a:lnTo>
                    <a:pt x="11053" y="3882"/>
                  </a:lnTo>
                  <a:lnTo>
                    <a:pt x="10984" y="3678"/>
                  </a:lnTo>
                  <a:lnTo>
                    <a:pt x="10895" y="3482"/>
                  </a:lnTo>
                  <a:lnTo>
                    <a:pt x="10783" y="3296"/>
                  </a:lnTo>
                  <a:lnTo>
                    <a:pt x="10649" y="3119"/>
                  </a:lnTo>
                  <a:lnTo>
                    <a:pt x="10490" y="2955"/>
                  </a:lnTo>
                  <a:lnTo>
                    <a:pt x="10306" y="2804"/>
                  </a:lnTo>
                  <a:lnTo>
                    <a:pt x="10092" y="2668"/>
                  </a:lnTo>
                  <a:lnTo>
                    <a:pt x="9850" y="2549"/>
                  </a:lnTo>
                  <a:lnTo>
                    <a:pt x="9578" y="2447"/>
                  </a:lnTo>
                  <a:lnTo>
                    <a:pt x="9273" y="2366"/>
                  </a:lnTo>
                  <a:lnTo>
                    <a:pt x="8935" y="2304"/>
                  </a:lnTo>
                  <a:lnTo>
                    <a:pt x="8562" y="2266"/>
                  </a:lnTo>
                  <a:lnTo>
                    <a:pt x="8176" y="2257"/>
                  </a:lnTo>
                  <a:lnTo>
                    <a:pt x="7809" y="2284"/>
                  </a:lnTo>
                  <a:lnTo>
                    <a:pt x="7460" y="2344"/>
                  </a:lnTo>
                  <a:lnTo>
                    <a:pt x="7129" y="2436"/>
                  </a:lnTo>
                  <a:lnTo>
                    <a:pt x="6815" y="2556"/>
                  </a:lnTo>
                  <a:lnTo>
                    <a:pt x="6520" y="2702"/>
                  </a:lnTo>
                  <a:lnTo>
                    <a:pt x="6241" y="2873"/>
                  </a:lnTo>
                  <a:lnTo>
                    <a:pt x="5978" y="3065"/>
                  </a:lnTo>
                  <a:lnTo>
                    <a:pt x="5731" y="3277"/>
                  </a:lnTo>
                  <a:lnTo>
                    <a:pt x="5499" y="3506"/>
                  </a:lnTo>
                  <a:lnTo>
                    <a:pt x="5282" y="3750"/>
                  </a:lnTo>
                  <a:lnTo>
                    <a:pt x="5080" y="4005"/>
                  </a:lnTo>
                  <a:lnTo>
                    <a:pt x="4893" y="4272"/>
                  </a:lnTo>
                  <a:lnTo>
                    <a:pt x="4718" y="4546"/>
                  </a:lnTo>
                  <a:lnTo>
                    <a:pt x="4557" y="4826"/>
                  </a:lnTo>
                  <a:lnTo>
                    <a:pt x="4409" y="5108"/>
                  </a:lnTo>
                  <a:lnTo>
                    <a:pt x="4273" y="5392"/>
                  </a:lnTo>
                  <a:lnTo>
                    <a:pt x="4149" y="5673"/>
                  </a:lnTo>
                  <a:lnTo>
                    <a:pt x="4037" y="5952"/>
                  </a:lnTo>
                  <a:lnTo>
                    <a:pt x="3935" y="6225"/>
                  </a:lnTo>
                  <a:lnTo>
                    <a:pt x="3844" y="6489"/>
                  </a:lnTo>
                  <a:lnTo>
                    <a:pt x="3764" y="6742"/>
                  </a:lnTo>
                  <a:lnTo>
                    <a:pt x="3694" y="6981"/>
                  </a:lnTo>
                  <a:lnTo>
                    <a:pt x="3632" y="7206"/>
                  </a:lnTo>
                  <a:lnTo>
                    <a:pt x="3579" y="7413"/>
                  </a:lnTo>
                  <a:lnTo>
                    <a:pt x="3535" y="7600"/>
                  </a:lnTo>
                  <a:lnTo>
                    <a:pt x="3498" y="7764"/>
                  </a:lnTo>
                  <a:lnTo>
                    <a:pt x="3470" y="7904"/>
                  </a:lnTo>
                  <a:lnTo>
                    <a:pt x="3449" y="8017"/>
                  </a:lnTo>
                  <a:lnTo>
                    <a:pt x="3434" y="8101"/>
                  </a:lnTo>
                  <a:lnTo>
                    <a:pt x="3425" y="8152"/>
                  </a:lnTo>
                  <a:lnTo>
                    <a:pt x="3422" y="8170"/>
                  </a:lnTo>
                  <a:lnTo>
                    <a:pt x="3423" y="8150"/>
                  </a:lnTo>
                  <a:lnTo>
                    <a:pt x="3424" y="8092"/>
                  </a:lnTo>
                  <a:lnTo>
                    <a:pt x="3425" y="8004"/>
                  </a:lnTo>
                  <a:lnTo>
                    <a:pt x="3425" y="7888"/>
                  </a:lnTo>
                  <a:lnTo>
                    <a:pt x="3425" y="7822"/>
                  </a:lnTo>
                  <a:lnTo>
                    <a:pt x="3423" y="7750"/>
                  </a:lnTo>
                  <a:lnTo>
                    <a:pt x="3421" y="7675"/>
                  </a:lnTo>
                  <a:lnTo>
                    <a:pt x="3418" y="7595"/>
                  </a:lnTo>
                  <a:lnTo>
                    <a:pt x="3414" y="7514"/>
                  </a:lnTo>
                  <a:lnTo>
                    <a:pt x="3408" y="7429"/>
                  </a:lnTo>
                  <a:lnTo>
                    <a:pt x="3402" y="7343"/>
                  </a:lnTo>
                  <a:lnTo>
                    <a:pt x="3394" y="7256"/>
                  </a:lnTo>
                  <a:lnTo>
                    <a:pt x="3384" y="7167"/>
                  </a:lnTo>
                  <a:lnTo>
                    <a:pt x="3373" y="7080"/>
                  </a:lnTo>
                  <a:lnTo>
                    <a:pt x="3360" y="6993"/>
                  </a:lnTo>
                  <a:lnTo>
                    <a:pt x="3344" y="6908"/>
                  </a:lnTo>
                  <a:lnTo>
                    <a:pt x="3327" y="6824"/>
                  </a:lnTo>
                  <a:lnTo>
                    <a:pt x="3308" y="6744"/>
                  </a:lnTo>
                  <a:lnTo>
                    <a:pt x="3287" y="6666"/>
                  </a:lnTo>
                  <a:lnTo>
                    <a:pt x="3262" y="6592"/>
                  </a:lnTo>
                  <a:lnTo>
                    <a:pt x="3236" y="6523"/>
                  </a:lnTo>
                  <a:lnTo>
                    <a:pt x="3207" y="6459"/>
                  </a:lnTo>
                  <a:lnTo>
                    <a:pt x="3175" y="6400"/>
                  </a:lnTo>
                  <a:lnTo>
                    <a:pt x="3140" y="6348"/>
                  </a:lnTo>
                  <a:lnTo>
                    <a:pt x="3103" y="6304"/>
                  </a:lnTo>
                  <a:lnTo>
                    <a:pt x="3061" y="6266"/>
                  </a:lnTo>
                  <a:lnTo>
                    <a:pt x="3017" y="6237"/>
                  </a:lnTo>
                  <a:lnTo>
                    <a:pt x="2969" y="6217"/>
                  </a:lnTo>
                  <a:lnTo>
                    <a:pt x="2852" y="6182"/>
                  </a:lnTo>
                  <a:lnTo>
                    <a:pt x="2736" y="6152"/>
                  </a:lnTo>
                  <a:lnTo>
                    <a:pt x="2623" y="6127"/>
                  </a:lnTo>
                  <a:lnTo>
                    <a:pt x="2513" y="6108"/>
                  </a:lnTo>
                  <a:lnTo>
                    <a:pt x="2403" y="6094"/>
                  </a:lnTo>
                  <a:lnTo>
                    <a:pt x="2296" y="6084"/>
                  </a:lnTo>
                  <a:lnTo>
                    <a:pt x="2191" y="6080"/>
                  </a:lnTo>
                  <a:lnTo>
                    <a:pt x="2088" y="6079"/>
                  </a:lnTo>
                  <a:lnTo>
                    <a:pt x="1987" y="6084"/>
                  </a:lnTo>
                  <a:lnTo>
                    <a:pt x="1888" y="6092"/>
                  </a:lnTo>
                  <a:lnTo>
                    <a:pt x="1792" y="6105"/>
                  </a:lnTo>
                  <a:lnTo>
                    <a:pt x="1697" y="6122"/>
                  </a:lnTo>
                  <a:lnTo>
                    <a:pt x="1605" y="6144"/>
                  </a:lnTo>
                  <a:lnTo>
                    <a:pt x="1514" y="6169"/>
                  </a:lnTo>
                  <a:lnTo>
                    <a:pt x="1426" y="6197"/>
                  </a:lnTo>
                  <a:lnTo>
                    <a:pt x="1340" y="6229"/>
                  </a:lnTo>
                  <a:lnTo>
                    <a:pt x="1256" y="6265"/>
                  </a:lnTo>
                  <a:lnTo>
                    <a:pt x="1173" y="6304"/>
                  </a:lnTo>
                  <a:lnTo>
                    <a:pt x="1093" y="6346"/>
                  </a:lnTo>
                  <a:lnTo>
                    <a:pt x="1015" y="6391"/>
                  </a:lnTo>
                  <a:lnTo>
                    <a:pt x="940" y="6441"/>
                  </a:lnTo>
                  <a:lnTo>
                    <a:pt x="866" y="6491"/>
                  </a:lnTo>
                  <a:lnTo>
                    <a:pt x="794" y="6545"/>
                  </a:lnTo>
                  <a:lnTo>
                    <a:pt x="725" y="6602"/>
                  </a:lnTo>
                  <a:lnTo>
                    <a:pt x="658" y="6661"/>
                  </a:lnTo>
                  <a:lnTo>
                    <a:pt x="593" y="6722"/>
                  </a:lnTo>
                  <a:lnTo>
                    <a:pt x="529" y="6786"/>
                  </a:lnTo>
                  <a:lnTo>
                    <a:pt x="469" y="6851"/>
                  </a:lnTo>
                  <a:lnTo>
                    <a:pt x="410" y="6919"/>
                  </a:lnTo>
                  <a:lnTo>
                    <a:pt x="353" y="6989"/>
                  </a:lnTo>
                  <a:lnTo>
                    <a:pt x="299" y="7060"/>
                  </a:lnTo>
                  <a:lnTo>
                    <a:pt x="246" y="7133"/>
                  </a:lnTo>
                  <a:lnTo>
                    <a:pt x="197" y="7209"/>
                  </a:lnTo>
                  <a:lnTo>
                    <a:pt x="155" y="7289"/>
                  </a:lnTo>
                  <a:lnTo>
                    <a:pt x="116" y="7372"/>
                  </a:lnTo>
                  <a:lnTo>
                    <a:pt x="84" y="7458"/>
                  </a:lnTo>
                  <a:lnTo>
                    <a:pt x="57" y="7548"/>
                  </a:lnTo>
                  <a:lnTo>
                    <a:pt x="34" y="7639"/>
                  </a:lnTo>
                  <a:lnTo>
                    <a:pt x="18" y="7734"/>
                  </a:lnTo>
                  <a:lnTo>
                    <a:pt x="7" y="7831"/>
                  </a:lnTo>
                  <a:lnTo>
                    <a:pt x="1" y="7929"/>
                  </a:lnTo>
                  <a:lnTo>
                    <a:pt x="0" y="8030"/>
                  </a:lnTo>
                  <a:lnTo>
                    <a:pt x="5" y="8132"/>
                  </a:lnTo>
                  <a:lnTo>
                    <a:pt x="15" y="8234"/>
                  </a:lnTo>
                  <a:lnTo>
                    <a:pt x="31" y="8338"/>
                  </a:lnTo>
                  <a:lnTo>
                    <a:pt x="53" y="8443"/>
                  </a:lnTo>
                  <a:lnTo>
                    <a:pt x="79" y="8547"/>
                  </a:lnTo>
                  <a:lnTo>
                    <a:pt x="110" y="8652"/>
                  </a:lnTo>
                  <a:lnTo>
                    <a:pt x="148" y="8757"/>
                  </a:lnTo>
                  <a:lnTo>
                    <a:pt x="190" y="8862"/>
                  </a:lnTo>
                  <a:lnTo>
                    <a:pt x="239" y="8965"/>
                  </a:lnTo>
                  <a:lnTo>
                    <a:pt x="292" y="9068"/>
                  </a:lnTo>
                  <a:lnTo>
                    <a:pt x="351" y="9170"/>
                  </a:lnTo>
                  <a:lnTo>
                    <a:pt x="416" y="9270"/>
                  </a:lnTo>
                  <a:lnTo>
                    <a:pt x="486" y="9369"/>
                  </a:lnTo>
                  <a:lnTo>
                    <a:pt x="561" y="9465"/>
                  </a:lnTo>
                  <a:lnTo>
                    <a:pt x="642" y="9559"/>
                  </a:lnTo>
                  <a:lnTo>
                    <a:pt x="729" y="9652"/>
                  </a:lnTo>
                  <a:lnTo>
                    <a:pt x="820" y="9740"/>
                  </a:lnTo>
                  <a:lnTo>
                    <a:pt x="917" y="9827"/>
                  </a:lnTo>
                  <a:lnTo>
                    <a:pt x="1020" y="9910"/>
                  </a:lnTo>
                  <a:lnTo>
                    <a:pt x="1128" y="9990"/>
                  </a:lnTo>
                  <a:lnTo>
                    <a:pt x="1243" y="10065"/>
                  </a:lnTo>
                  <a:lnTo>
                    <a:pt x="1362" y="10138"/>
                  </a:lnTo>
                  <a:lnTo>
                    <a:pt x="1534" y="10225"/>
                  </a:lnTo>
                  <a:lnTo>
                    <a:pt x="1739" y="10306"/>
                  </a:lnTo>
                  <a:lnTo>
                    <a:pt x="1972" y="10384"/>
                  </a:lnTo>
                  <a:lnTo>
                    <a:pt x="2233" y="10455"/>
                  </a:lnTo>
                  <a:lnTo>
                    <a:pt x="2521" y="10522"/>
                  </a:lnTo>
                  <a:lnTo>
                    <a:pt x="2831" y="10583"/>
                  </a:lnTo>
                  <a:lnTo>
                    <a:pt x="3163" y="10639"/>
                  </a:lnTo>
                  <a:lnTo>
                    <a:pt x="3515" y="10691"/>
                  </a:lnTo>
                  <a:lnTo>
                    <a:pt x="3885" y="10736"/>
                  </a:lnTo>
                  <a:lnTo>
                    <a:pt x="4269" y="10776"/>
                  </a:lnTo>
                  <a:lnTo>
                    <a:pt x="4668" y="10810"/>
                  </a:lnTo>
                  <a:lnTo>
                    <a:pt x="5077" y="10840"/>
                  </a:lnTo>
                  <a:lnTo>
                    <a:pt x="5497" y="10863"/>
                  </a:lnTo>
                  <a:lnTo>
                    <a:pt x="5923" y="10881"/>
                  </a:lnTo>
                  <a:lnTo>
                    <a:pt x="6355" y="10892"/>
                  </a:lnTo>
                  <a:lnTo>
                    <a:pt x="6789" y="10898"/>
                  </a:lnTo>
                  <a:lnTo>
                    <a:pt x="7226" y="10898"/>
                  </a:lnTo>
                  <a:lnTo>
                    <a:pt x="7661" y="10892"/>
                  </a:lnTo>
                  <a:lnTo>
                    <a:pt x="8093" y="10880"/>
                  </a:lnTo>
                  <a:lnTo>
                    <a:pt x="8522" y="10862"/>
                  </a:lnTo>
                  <a:lnTo>
                    <a:pt x="8942" y="10838"/>
                  </a:lnTo>
                  <a:lnTo>
                    <a:pt x="9354" y="10806"/>
                  </a:lnTo>
                  <a:lnTo>
                    <a:pt x="9755" y="10769"/>
                  </a:lnTo>
                  <a:lnTo>
                    <a:pt x="10143" y="10726"/>
                  </a:lnTo>
                  <a:lnTo>
                    <a:pt x="10515" y="10676"/>
                  </a:lnTo>
                  <a:lnTo>
                    <a:pt x="10871" y="10619"/>
                  </a:lnTo>
                  <a:lnTo>
                    <a:pt x="11207" y="10556"/>
                  </a:lnTo>
                  <a:lnTo>
                    <a:pt x="11523" y="10486"/>
                  </a:lnTo>
                  <a:lnTo>
                    <a:pt x="11814" y="10409"/>
                  </a:lnTo>
                  <a:lnTo>
                    <a:pt x="12082" y="10325"/>
                  </a:lnTo>
                  <a:lnTo>
                    <a:pt x="12321" y="10236"/>
                  </a:lnTo>
                  <a:lnTo>
                    <a:pt x="12532" y="10138"/>
                  </a:lnTo>
                  <a:lnTo>
                    <a:pt x="12719" y="10033"/>
                  </a:lnTo>
                  <a:lnTo>
                    <a:pt x="12890" y="9925"/>
                  </a:lnTo>
                  <a:lnTo>
                    <a:pt x="13047" y="9810"/>
                  </a:lnTo>
                  <a:lnTo>
                    <a:pt x="13190" y="9690"/>
                  </a:lnTo>
                  <a:lnTo>
                    <a:pt x="13318" y="9567"/>
                  </a:lnTo>
                  <a:lnTo>
                    <a:pt x="13433" y="9440"/>
                  </a:lnTo>
                  <a:lnTo>
                    <a:pt x="13535" y="9311"/>
                  </a:lnTo>
                  <a:lnTo>
                    <a:pt x="13624" y="9179"/>
                  </a:lnTo>
                  <a:lnTo>
                    <a:pt x="13701" y="9044"/>
                  </a:lnTo>
                  <a:lnTo>
                    <a:pt x="13764" y="8909"/>
                  </a:lnTo>
                  <a:lnTo>
                    <a:pt x="13818" y="8772"/>
                  </a:lnTo>
                  <a:lnTo>
                    <a:pt x="13859" y="8635"/>
                  </a:lnTo>
                  <a:lnTo>
                    <a:pt x="13891" y="8498"/>
                  </a:lnTo>
                  <a:lnTo>
                    <a:pt x="13911" y="8362"/>
                  </a:lnTo>
                  <a:lnTo>
                    <a:pt x="13922" y="8227"/>
                  </a:lnTo>
                  <a:lnTo>
                    <a:pt x="13923" y="8094"/>
                  </a:lnTo>
                  <a:lnTo>
                    <a:pt x="13915" y="7964"/>
                  </a:lnTo>
                  <a:lnTo>
                    <a:pt x="13899" y="7836"/>
                  </a:lnTo>
                  <a:lnTo>
                    <a:pt x="13874" y="7711"/>
                  </a:lnTo>
                  <a:lnTo>
                    <a:pt x="13841" y="7590"/>
                  </a:lnTo>
                  <a:lnTo>
                    <a:pt x="13801" y="7473"/>
                  </a:lnTo>
                  <a:lnTo>
                    <a:pt x="13753" y="7363"/>
                  </a:lnTo>
                  <a:lnTo>
                    <a:pt x="13700" y="7256"/>
                  </a:lnTo>
                  <a:lnTo>
                    <a:pt x="13640" y="7155"/>
                  </a:lnTo>
                  <a:lnTo>
                    <a:pt x="13574" y="7062"/>
                  </a:lnTo>
                  <a:lnTo>
                    <a:pt x="13502" y="6975"/>
                  </a:lnTo>
                  <a:lnTo>
                    <a:pt x="13426" y="6896"/>
                  </a:lnTo>
                  <a:lnTo>
                    <a:pt x="13345" y="6824"/>
                  </a:lnTo>
                  <a:lnTo>
                    <a:pt x="13260" y="6762"/>
                  </a:lnTo>
                  <a:lnTo>
                    <a:pt x="13171" y="6707"/>
                  </a:lnTo>
                  <a:lnTo>
                    <a:pt x="13079" y="6663"/>
                  </a:lnTo>
                  <a:lnTo>
                    <a:pt x="12984" y="6630"/>
                  </a:lnTo>
                  <a:close/>
                  <a:moveTo>
                    <a:pt x="15253" y="4370"/>
                  </a:moveTo>
                  <a:lnTo>
                    <a:pt x="15088" y="4323"/>
                  </a:lnTo>
                  <a:lnTo>
                    <a:pt x="14929" y="4283"/>
                  </a:lnTo>
                  <a:lnTo>
                    <a:pt x="14778" y="4252"/>
                  </a:lnTo>
                  <a:lnTo>
                    <a:pt x="14635" y="4227"/>
                  </a:lnTo>
                  <a:lnTo>
                    <a:pt x="14498" y="4209"/>
                  </a:lnTo>
                  <a:lnTo>
                    <a:pt x="14367" y="4197"/>
                  </a:lnTo>
                  <a:lnTo>
                    <a:pt x="14244" y="4192"/>
                  </a:lnTo>
                  <a:lnTo>
                    <a:pt x="14127" y="4191"/>
                  </a:lnTo>
                  <a:lnTo>
                    <a:pt x="14016" y="4196"/>
                  </a:lnTo>
                  <a:lnTo>
                    <a:pt x="13912" y="4205"/>
                  </a:lnTo>
                  <a:lnTo>
                    <a:pt x="13813" y="4219"/>
                  </a:lnTo>
                  <a:lnTo>
                    <a:pt x="13720" y="4237"/>
                  </a:lnTo>
                  <a:lnTo>
                    <a:pt x="13633" y="4258"/>
                  </a:lnTo>
                  <a:lnTo>
                    <a:pt x="13551" y="4282"/>
                  </a:lnTo>
                  <a:lnTo>
                    <a:pt x="13475" y="4310"/>
                  </a:lnTo>
                  <a:lnTo>
                    <a:pt x="13404" y="4340"/>
                  </a:lnTo>
                  <a:lnTo>
                    <a:pt x="13338" y="4372"/>
                  </a:lnTo>
                  <a:lnTo>
                    <a:pt x="13277" y="4406"/>
                  </a:lnTo>
                  <a:lnTo>
                    <a:pt x="13221" y="4440"/>
                  </a:lnTo>
                  <a:lnTo>
                    <a:pt x="13168" y="4477"/>
                  </a:lnTo>
                  <a:lnTo>
                    <a:pt x="13121" y="4513"/>
                  </a:lnTo>
                  <a:lnTo>
                    <a:pt x="13078" y="4550"/>
                  </a:lnTo>
                  <a:lnTo>
                    <a:pt x="13039" y="4586"/>
                  </a:lnTo>
                  <a:lnTo>
                    <a:pt x="13003" y="4623"/>
                  </a:lnTo>
                  <a:lnTo>
                    <a:pt x="12972" y="4657"/>
                  </a:lnTo>
                  <a:lnTo>
                    <a:pt x="12945" y="4691"/>
                  </a:lnTo>
                  <a:lnTo>
                    <a:pt x="12920" y="4723"/>
                  </a:lnTo>
                  <a:lnTo>
                    <a:pt x="12899" y="4752"/>
                  </a:lnTo>
                  <a:lnTo>
                    <a:pt x="12882" y="4780"/>
                  </a:lnTo>
                  <a:lnTo>
                    <a:pt x="12867" y="4804"/>
                  </a:lnTo>
                  <a:lnTo>
                    <a:pt x="12856" y="4825"/>
                  </a:lnTo>
                  <a:lnTo>
                    <a:pt x="12847" y="4843"/>
                  </a:lnTo>
                  <a:lnTo>
                    <a:pt x="12867" y="4799"/>
                  </a:lnTo>
                  <a:lnTo>
                    <a:pt x="12897" y="4734"/>
                  </a:lnTo>
                  <a:lnTo>
                    <a:pt x="12936" y="4650"/>
                  </a:lnTo>
                  <a:lnTo>
                    <a:pt x="12980" y="4547"/>
                  </a:lnTo>
                  <a:lnTo>
                    <a:pt x="13029" y="4427"/>
                  </a:lnTo>
                  <a:lnTo>
                    <a:pt x="13081" y="4292"/>
                  </a:lnTo>
                  <a:lnTo>
                    <a:pt x="13135" y="4143"/>
                  </a:lnTo>
                  <a:lnTo>
                    <a:pt x="13191" y="3981"/>
                  </a:lnTo>
                  <a:lnTo>
                    <a:pt x="13243" y="3808"/>
                  </a:lnTo>
                  <a:lnTo>
                    <a:pt x="13295" y="3626"/>
                  </a:lnTo>
                  <a:lnTo>
                    <a:pt x="13342" y="3435"/>
                  </a:lnTo>
                  <a:lnTo>
                    <a:pt x="13384" y="3237"/>
                  </a:lnTo>
                  <a:lnTo>
                    <a:pt x="13418" y="3033"/>
                  </a:lnTo>
                  <a:lnTo>
                    <a:pt x="13445" y="2826"/>
                  </a:lnTo>
                  <a:lnTo>
                    <a:pt x="13462" y="2615"/>
                  </a:lnTo>
                  <a:lnTo>
                    <a:pt x="13467" y="2404"/>
                  </a:lnTo>
                  <a:lnTo>
                    <a:pt x="13460" y="2192"/>
                  </a:lnTo>
                  <a:lnTo>
                    <a:pt x="13439" y="1983"/>
                  </a:lnTo>
                  <a:lnTo>
                    <a:pt x="13401" y="1777"/>
                  </a:lnTo>
                  <a:lnTo>
                    <a:pt x="13347" y="1574"/>
                  </a:lnTo>
                  <a:lnTo>
                    <a:pt x="13275" y="1378"/>
                  </a:lnTo>
                  <a:lnTo>
                    <a:pt x="13181" y="1189"/>
                  </a:lnTo>
                  <a:lnTo>
                    <a:pt x="13067" y="1009"/>
                  </a:lnTo>
                  <a:lnTo>
                    <a:pt x="12930" y="839"/>
                  </a:lnTo>
                  <a:lnTo>
                    <a:pt x="12768" y="679"/>
                  </a:lnTo>
                  <a:lnTo>
                    <a:pt x="12580" y="534"/>
                  </a:lnTo>
                  <a:lnTo>
                    <a:pt x="12366" y="403"/>
                  </a:lnTo>
                  <a:lnTo>
                    <a:pt x="12122" y="287"/>
                  </a:lnTo>
                  <a:lnTo>
                    <a:pt x="11848" y="188"/>
                  </a:lnTo>
                  <a:lnTo>
                    <a:pt x="11542" y="109"/>
                  </a:lnTo>
                  <a:lnTo>
                    <a:pt x="11203" y="49"/>
                  </a:lnTo>
                  <a:lnTo>
                    <a:pt x="10830" y="11"/>
                  </a:lnTo>
                  <a:lnTo>
                    <a:pt x="10739" y="5"/>
                  </a:lnTo>
                  <a:lnTo>
                    <a:pt x="10649" y="2"/>
                  </a:lnTo>
                  <a:lnTo>
                    <a:pt x="10561" y="0"/>
                  </a:lnTo>
                  <a:lnTo>
                    <a:pt x="10473" y="1"/>
                  </a:lnTo>
                  <a:lnTo>
                    <a:pt x="10386" y="3"/>
                  </a:lnTo>
                  <a:lnTo>
                    <a:pt x="10299" y="7"/>
                  </a:lnTo>
                  <a:lnTo>
                    <a:pt x="10216" y="13"/>
                  </a:lnTo>
                  <a:lnTo>
                    <a:pt x="10132" y="21"/>
                  </a:lnTo>
                  <a:lnTo>
                    <a:pt x="10049" y="31"/>
                  </a:lnTo>
                  <a:lnTo>
                    <a:pt x="9967" y="43"/>
                  </a:lnTo>
                  <a:lnTo>
                    <a:pt x="9886" y="56"/>
                  </a:lnTo>
                  <a:lnTo>
                    <a:pt x="9806" y="71"/>
                  </a:lnTo>
                  <a:lnTo>
                    <a:pt x="9727" y="89"/>
                  </a:lnTo>
                  <a:lnTo>
                    <a:pt x="9649" y="108"/>
                  </a:lnTo>
                  <a:lnTo>
                    <a:pt x="9572" y="128"/>
                  </a:lnTo>
                  <a:lnTo>
                    <a:pt x="9496" y="149"/>
                  </a:lnTo>
                  <a:lnTo>
                    <a:pt x="9421" y="173"/>
                  </a:lnTo>
                  <a:lnTo>
                    <a:pt x="9347" y="197"/>
                  </a:lnTo>
                  <a:lnTo>
                    <a:pt x="9273" y="224"/>
                  </a:lnTo>
                  <a:lnTo>
                    <a:pt x="9202" y="253"/>
                  </a:lnTo>
                  <a:lnTo>
                    <a:pt x="9130" y="282"/>
                  </a:lnTo>
                  <a:lnTo>
                    <a:pt x="9060" y="313"/>
                  </a:lnTo>
                  <a:lnTo>
                    <a:pt x="8990" y="345"/>
                  </a:lnTo>
                  <a:lnTo>
                    <a:pt x="8921" y="379"/>
                  </a:lnTo>
                  <a:lnTo>
                    <a:pt x="8853" y="414"/>
                  </a:lnTo>
                  <a:lnTo>
                    <a:pt x="8787" y="451"/>
                  </a:lnTo>
                  <a:lnTo>
                    <a:pt x="8721" y="488"/>
                  </a:lnTo>
                  <a:lnTo>
                    <a:pt x="8656" y="527"/>
                  </a:lnTo>
                  <a:lnTo>
                    <a:pt x="8592" y="568"/>
                  </a:lnTo>
                  <a:lnTo>
                    <a:pt x="8529" y="609"/>
                  </a:lnTo>
                  <a:lnTo>
                    <a:pt x="8466" y="651"/>
                  </a:lnTo>
                  <a:lnTo>
                    <a:pt x="8404" y="696"/>
                  </a:lnTo>
                  <a:lnTo>
                    <a:pt x="8490" y="690"/>
                  </a:lnTo>
                  <a:lnTo>
                    <a:pt x="8576" y="684"/>
                  </a:lnTo>
                  <a:lnTo>
                    <a:pt x="8664" y="678"/>
                  </a:lnTo>
                  <a:lnTo>
                    <a:pt x="8753" y="674"/>
                  </a:lnTo>
                  <a:lnTo>
                    <a:pt x="8843" y="671"/>
                  </a:lnTo>
                  <a:lnTo>
                    <a:pt x="8935" y="668"/>
                  </a:lnTo>
                  <a:lnTo>
                    <a:pt x="9027" y="666"/>
                  </a:lnTo>
                  <a:lnTo>
                    <a:pt x="9122" y="665"/>
                  </a:lnTo>
                  <a:lnTo>
                    <a:pt x="9217" y="665"/>
                  </a:lnTo>
                  <a:lnTo>
                    <a:pt x="9314" y="666"/>
                  </a:lnTo>
                  <a:lnTo>
                    <a:pt x="9412" y="667"/>
                  </a:lnTo>
                  <a:lnTo>
                    <a:pt x="9511" y="669"/>
                  </a:lnTo>
                  <a:lnTo>
                    <a:pt x="9611" y="672"/>
                  </a:lnTo>
                  <a:lnTo>
                    <a:pt x="9714" y="675"/>
                  </a:lnTo>
                  <a:lnTo>
                    <a:pt x="9818" y="680"/>
                  </a:lnTo>
                  <a:lnTo>
                    <a:pt x="9923" y="686"/>
                  </a:lnTo>
                  <a:lnTo>
                    <a:pt x="10312" y="723"/>
                  </a:lnTo>
                  <a:lnTo>
                    <a:pt x="10664" y="785"/>
                  </a:lnTo>
                  <a:lnTo>
                    <a:pt x="10982" y="870"/>
                  </a:lnTo>
                  <a:lnTo>
                    <a:pt x="11266" y="975"/>
                  </a:lnTo>
                  <a:lnTo>
                    <a:pt x="11518" y="1101"/>
                  </a:lnTo>
                  <a:lnTo>
                    <a:pt x="11739" y="1244"/>
                  </a:lnTo>
                  <a:lnTo>
                    <a:pt x="11934" y="1403"/>
                  </a:lnTo>
                  <a:lnTo>
                    <a:pt x="12100" y="1577"/>
                  </a:lnTo>
                  <a:lnTo>
                    <a:pt x="12241" y="1764"/>
                  </a:lnTo>
                  <a:lnTo>
                    <a:pt x="12359" y="1962"/>
                  </a:lnTo>
                  <a:lnTo>
                    <a:pt x="12453" y="2168"/>
                  </a:lnTo>
                  <a:lnTo>
                    <a:pt x="12528" y="2384"/>
                  </a:lnTo>
                  <a:lnTo>
                    <a:pt x="12582" y="2604"/>
                  </a:lnTo>
                  <a:lnTo>
                    <a:pt x="12621" y="2829"/>
                  </a:lnTo>
                  <a:lnTo>
                    <a:pt x="12642" y="3056"/>
                  </a:lnTo>
                  <a:lnTo>
                    <a:pt x="12650" y="3285"/>
                  </a:lnTo>
                  <a:lnTo>
                    <a:pt x="12644" y="3513"/>
                  </a:lnTo>
                  <a:lnTo>
                    <a:pt x="12628" y="3738"/>
                  </a:lnTo>
                  <a:lnTo>
                    <a:pt x="12602" y="3959"/>
                  </a:lnTo>
                  <a:lnTo>
                    <a:pt x="12568" y="4175"/>
                  </a:lnTo>
                  <a:lnTo>
                    <a:pt x="12528" y="4382"/>
                  </a:lnTo>
                  <a:lnTo>
                    <a:pt x="12482" y="4580"/>
                  </a:lnTo>
                  <a:lnTo>
                    <a:pt x="12434" y="4769"/>
                  </a:lnTo>
                  <a:lnTo>
                    <a:pt x="12384" y="4944"/>
                  </a:lnTo>
                  <a:lnTo>
                    <a:pt x="12333" y="5105"/>
                  </a:lnTo>
                  <a:lnTo>
                    <a:pt x="12285" y="5249"/>
                  </a:lnTo>
                  <a:lnTo>
                    <a:pt x="12240" y="5377"/>
                  </a:lnTo>
                  <a:lnTo>
                    <a:pt x="12199" y="5484"/>
                  </a:lnTo>
                  <a:lnTo>
                    <a:pt x="12165" y="5571"/>
                  </a:lnTo>
                  <a:lnTo>
                    <a:pt x="12138" y="5635"/>
                  </a:lnTo>
                  <a:lnTo>
                    <a:pt x="12121" y="5674"/>
                  </a:lnTo>
                  <a:lnTo>
                    <a:pt x="12115" y="5689"/>
                  </a:lnTo>
                  <a:lnTo>
                    <a:pt x="12132" y="5676"/>
                  </a:lnTo>
                  <a:lnTo>
                    <a:pt x="12183" y="5645"/>
                  </a:lnTo>
                  <a:lnTo>
                    <a:pt x="12219" y="5623"/>
                  </a:lnTo>
                  <a:lnTo>
                    <a:pt x="12263" y="5597"/>
                  </a:lnTo>
                  <a:lnTo>
                    <a:pt x="12313" y="5569"/>
                  </a:lnTo>
                  <a:lnTo>
                    <a:pt x="12370" y="5538"/>
                  </a:lnTo>
                  <a:lnTo>
                    <a:pt x="12433" y="5504"/>
                  </a:lnTo>
                  <a:lnTo>
                    <a:pt x="12501" y="5469"/>
                  </a:lnTo>
                  <a:lnTo>
                    <a:pt x="12575" y="5433"/>
                  </a:lnTo>
                  <a:lnTo>
                    <a:pt x="12655" y="5397"/>
                  </a:lnTo>
                  <a:lnTo>
                    <a:pt x="12739" y="5359"/>
                  </a:lnTo>
                  <a:lnTo>
                    <a:pt x="12827" y="5324"/>
                  </a:lnTo>
                  <a:lnTo>
                    <a:pt x="12920" y="5289"/>
                  </a:lnTo>
                  <a:lnTo>
                    <a:pt x="13017" y="5255"/>
                  </a:lnTo>
                  <a:lnTo>
                    <a:pt x="13117" y="5223"/>
                  </a:lnTo>
                  <a:lnTo>
                    <a:pt x="13219" y="5193"/>
                  </a:lnTo>
                  <a:lnTo>
                    <a:pt x="13325" y="5167"/>
                  </a:lnTo>
                  <a:lnTo>
                    <a:pt x="13432" y="5144"/>
                  </a:lnTo>
                  <a:lnTo>
                    <a:pt x="13543" y="5125"/>
                  </a:lnTo>
                  <a:lnTo>
                    <a:pt x="13654" y="5110"/>
                  </a:lnTo>
                  <a:lnTo>
                    <a:pt x="13767" y="5101"/>
                  </a:lnTo>
                  <a:lnTo>
                    <a:pt x="13882" y="5096"/>
                  </a:lnTo>
                  <a:lnTo>
                    <a:pt x="13996" y="5098"/>
                  </a:lnTo>
                  <a:lnTo>
                    <a:pt x="14111" y="5106"/>
                  </a:lnTo>
                  <a:lnTo>
                    <a:pt x="14227" y="5120"/>
                  </a:lnTo>
                  <a:lnTo>
                    <a:pt x="14341" y="5142"/>
                  </a:lnTo>
                  <a:lnTo>
                    <a:pt x="14456" y="5173"/>
                  </a:lnTo>
                  <a:lnTo>
                    <a:pt x="14569" y="5211"/>
                  </a:lnTo>
                  <a:lnTo>
                    <a:pt x="14680" y="5259"/>
                  </a:lnTo>
                  <a:lnTo>
                    <a:pt x="14790" y="5316"/>
                  </a:lnTo>
                  <a:lnTo>
                    <a:pt x="14851" y="5352"/>
                  </a:lnTo>
                  <a:lnTo>
                    <a:pt x="14911" y="5392"/>
                  </a:lnTo>
                  <a:lnTo>
                    <a:pt x="14969" y="5432"/>
                  </a:lnTo>
                  <a:lnTo>
                    <a:pt x="15023" y="5475"/>
                  </a:lnTo>
                  <a:lnTo>
                    <a:pt x="15077" y="5519"/>
                  </a:lnTo>
                  <a:lnTo>
                    <a:pt x="15127" y="5566"/>
                  </a:lnTo>
                  <a:lnTo>
                    <a:pt x="15177" y="5614"/>
                  </a:lnTo>
                  <a:lnTo>
                    <a:pt x="15224" y="5664"/>
                  </a:lnTo>
                  <a:lnTo>
                    <a:pt x="15268" y="5717"/>
                  </a:lnTo>
                  <a:lnTo>
                    <a:pt x="15310" y="5770"/>
                  </a:lnTo>
                  <a:lnTo>
                    <a:pt x="15349" y="5826"/>
                  </a:lnTo>
                  <a:lnTo>
                    <a:pt x="15387" y="5883"/>
                  </a:lnTo>
                  <a:lnTo>
                    <a:pt x="15421" y="5942"/>
                  </a:lnTo>
                  <a:lnTo>
                    <a:pt x="15453" y="6003"/>
                  </a:lnTo>
                  <a:lnTo>
                    <a:pt x="15483" y="6065"/>
                  </a:lnTo>
                  <a:lnTo>
                    <a:pt x="15510" y="6129"/>
                  </a:lnTo>
                  <a:lnTo>
                    <a:pt x="15534" y="6195"/>
                  </a:lnTo>
                  <a:lnTo>
                    <a:pt x="15556" y="6262"/>
                  </a:lnTo>
                  <a:lnTo>
                    <a:pt x="15575" y="6331"/>
                  </a:lnTo>
                  <a:lnTo>
                    <a:pt x="15590" y="6401"/>
                  </a:lnTo>
                  <a:lnTo>
                    <a:pt x="15603" y="6473"/>
                  </a:lnTo>
                  <a:lnTo>
                    <a:pt x="15613" y="6546"/>
                  </a:lnTo>
                  <a:lnTo>
                    <a:pt x="15620" y="6621"/>
                  </a:lnTo>
                  <a:lnTo>
                    <a:pt x="15624" y="6696"/>
                  </a:lnTo>
                  <a:lnTo>
                    <a:pt x="15626" y="6774"/>
                  </a:lnTo>
                  <a:lnTo>
                    <a:pt x="15624" y="6853"/>
                  </a:lnTo>
                  <a:lnTo>
                    <a:pt x="15618" y="6934"/>
                  </a:lnTo>
                  <a:lnTo>
                    <a:pt x="15610" y="7015"/>
                  </a:lnTo>
                  <a:lnTo>
                    <a:pt x="15599" y="7098"/>
                  </a:lnTo>
                  <a:lnTo>
                    <a:pt x="15584" y="7182"/>
                  </a:lnTo>
                  <a:lnTo>
                    <a:pt x="15566" y="7268"/>
                  </a:lnTo>
                  <a:lnTo>
                    <a:pt x="15543" y="7355"/>
                  </a:lnTo>
                  <a:lnTo>
                    <a:pt x="15647" y="7247"/>
                  </a:lnTo>
                  <a:lnTo>
                    <a:pt x="15740" y="7138"/>
                  </a:lnTo>
                  <a:lnTo>
                    <a:pt x="15823" y="7026"/>
                  </a:lnTo>
                  <a:lnTo>
                    <a:pt x="15898" y="6914"/>
                  </a:lnTo>
                  <a:lnTo>
                    <a:pt x="15962" y="6799"/>
                  </a:lnTo>
                  <a:lnTo>
                    <a:pt x="16019" y="6683"/>
                  </a:lnTo>
                  <a:lnTo>
                    <a:pt x="16067" y="6566"/>
                  </a:lnTo>
                  <a:lnTo>
                    <a:pt x="16107" y="6450"/>
                  </a:lnTo>
                  <a:lnTo>
                    <a:pt x="16138" y="6333"/>
                  </a:lnTo>
                  <a:lnTo>
                    <a:pt x="16163" y="6216"/>
                  </a:lnTo>
                  <a:lnTo>
                    <a:pt x="16179" y="6100"/>
                  </a:lnTo>
                  <a:lnTo>
                    <a:pt x="16188" y="5985"/>
                  </a:lnTo>
                  <a:lnTo>
                    <a:pt x="16191" y="5871"/>
                  </a:lnTo>
                  <a:lnTo>
                    <a:pt x="16186" y="5758"/>
                  </a:lnTo>
                  <a:lnTo>
                    <a:pt x="16176" y="5647"/>
                  </a:lnTo>
                  <a:lnTo>
                    <a:pt x="16159" y="5540"/>
                  </a:lnTo>
                  <a:lnTo>
                    <a:pt x="16135" y="5433"/>
                  </a:lnTo>
                  <a:lnTo>
                    <a:pt x="16107" y="5330"/>
                  </a:lnTo>
                  <a:lnTo>
                    <a:pt x="16073" y="5231"/>
                  </a:lnTo>
                  <a:lnTo>
                    <a:pt x="16034" y="5134"/>
                  </a:lnTo>
                  <a:lnTo>
                    <a:pt x="15990" y="5041"/>
                  </a:lnTo>
                  <a:lnTo>
                    <a:pt x="15941" y="4953"/>
                  </a:lnTo>
                  <a:lnTo>
                    <a:pt x="15887" y="4869"/>
                  </a:lnTo>
                  <a:lnTo>
                    <a:pt x="15831" y="4790"/>
                  </a:lnTo>
                  <a:lnTo>
                    <a:pt x="15769" y="4716"/>
                  </a:lnTo>
                  <a:lnTo>
                    <a:pt x="15704" y="4648"/>
                  </a:lnTo>
                  <a:lnTo>
                    <a:pt x="15636" y="4584"/>
                  </a:lnTo>
                  <a:lnTo>
                    <a:pt x="15565" y="4528"/>
                  </a:lnTo>
                  <a:lnTo>
                    <a:pt x="15491" y="4478"/>
                  </a:lnTo>
                  <a:lnTo>
                    <a:pt x="15414" y="4434"/>
                  </a:lnTo>
                  <a:lnTo>
                    <a:pt x="15334" y="4398"/>
                  </a:lnTo>
                  <a:lnTo>
                    <a:pt x="15253" y="437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ṣľïde">
              <a:extLst>
                <a:ext uri="{FF2B5EF4-FFF2-40B4-BE49-F238E27FC236}">
                  <a16:creationId xmlns:a16="http://schemas.microsoft.com/office/drawing/2014/main" id="{621C539C-8C41-4672-8D9D-9979A3F9BA7C}"/>
                </a:ext>
              </a:extLst>
            </p:cNvPr>
            <p:cNvSpPr/>
            <p:nvPr/>
          </p:nvSpPr>
          <p:spPr>
            <a:xfrm>
              <a:off x="0" y="4106337"/>
              <a:ext cx="12192000" cy="2751663"/>
            </a:xfrm>
            <a:custGeom>
              <a:avLst/>
              <a:gdLst>
                <a:gd name="connsiteX0" fmla="*/ 418299 w 12192000"/>
                <a:gd name="connsiteY0" fmla="*/ 0 h 2751663"/>
                <a:gd name="connsiteX1" fmla="*/ 1666630 w 12192000"/>
                <a:gd name="connsiteY1" fmla="*/ 742976 h 2751663"/>
                <a:gd name="connsiteX2" fmla="*/ 1717792 w 12192000"/>
                <a:gd name="connsiteY2" fmla="*/ 849184 h 2751663"/>
                <a:gd name="connsiteX3" fmla="*/ 1717909 w 12192000"/>
                <a:gd name="connsiteY3" fmla="*/ 849141 h 2751663"/>
                <a:gd name="connsiteX4" fmla="*/ 1962524 w 12192000"/>
                <a:gd name="connsiteY4" fmla="*/ 812159 h 2751663"/>
                <a:gd name="connsiteX5" fmla="*/ 2785122 w 12192000"/>
                <a:gd name="connsiteY5" fmla="*/ 1634757 h 2751663"/>
                <a:gd name="connsiteX6" fmla="*/ 2772956 w 12192000"/>
                <a:gd name="connsiteY6" fmla="*/ 1755436 h 2751663"/>
                <a:gd name="connsiteX7" fmla="*/ 2810093 w 12192000"/>
                <a:gd name="connsiteY7" fmla="*/ 1753561 h 2751663"/>
                <a:gd name="connsiteX8" fmla="*/ 3130286 w 12192000"/>
                <a:gd name="connsiteY8" fmla="*/ 1818205 h 2751663"/>
                <a:gd name="connsiteX9" fmla="*/ 3203995 w 12192000"/>
                <a:gd name="connsiteY9" fmla="*/ 1858213 h 2751663"/>
                <a:gd name="connsiteX10" fmla="*/ 3206164 w 12192000"/>
                <a:gd name="connsiteY10" fmla="*/ 1851222 h 2751663"/>
                <a:gd name="connsiteX11" fmla="*/ 3964118 w 12192000"/>
                <a:gd name="connsiteY11" fmla="*/ 1348817 h 2751663"/>
                <a:gd name="connsiteX12" fmla="*/ 4646231 w 12192000"/>
                <a:gd name="connsiteY12" fmla="*/ 1711493 h 2751663"/>
                <a:gd name="connsiteX13" fmla="*/ 4694374 w 12192000"/>
                <a:gd name="connsiteY13" fmla="*/ 1800191 h 2751663"/>
                <a:gd name="connsiteX14" fmla="*/ 4727902 w 12192000"/>
                <a:gd name="connsiteY14" fmla="*/ 1779822 h 2751663"/>
                <a:gd name="connsiteX15" fmla="*/ 5300815 w 12192000"/>
                <a:gd name="connsiteY15" fmla="*/ 1634755 h 2751663"/>
                <a:gd name="connsiteX16" fmla="*/ 6297479 w 12192000"/>
                <a:gd name="connsiteY16" fmla="*/ 2164677 h 2751663"/>
                <a:gd name="connsiteX17" fmla="*/ 6394436 w 12192000"/>
                <a:gd name="connsiteY17" fmla="*/ 2343307 h 2751663"/>
                <a:gd name="connsiteX18" fmla="*/ 6413580 w 12192000"/>
                <a:gd name="connsiteY18" fmla="*/ 2320105 h 2751663"/>
                <a:gd name="connsiteX19" fmla="*/ 6772553 w 12192000"/>
                <a:gd name="connsiteY19" fmla="*/ 2171413 h 2751663"/>
                <a:gd name="connsiteX20" fmla="*/ 7131526 w 12192000"/>
                <a:gd name="connsiteY20" fmla="*/ 2320105 h 2751663"/>
                <a:gd name="connsiteX21" fmla="*/ 7183812 w 12192000"/>
                <a:gd name="connsiteY21" fmla="*/ 2383474 h 2751663"/>
                <a:gd name="connsiteX22" fmla="*/ 7183614 w 12192000"/>
                <a:gd name="connsiteY22" fmla="*/ 2381509 h 2751663"/>
                <a:gd name="connsiteX23" fmla="*/ 8200861 w 12192000"/>
                <a:gd name="connsiteY23" fmla="*/ 1364262 h 2751663"/>
                <a:gd name="connsiteX24" fmla="*/ 8920163 w 12192000"/>
                <a:gd name="connsiteY24" fmla="*/ 1662207 h 2751663"/>
                <a:gd name="connsiteX25" fmla="*/ 9020186 w 12192000"/>
                <a:gd name="connsiteY25" fmla="*/ 1783435 h 2751663"/>
                <a:gd name="connsiteX26" fmla="*/ 9081171 w 12192000"/>
                <a:gd name="connsiteY26" fmla="*/ 1709521 h 2751663"/>
                <a:gd name="connsiteX27" fmla="*/ 9440144 w 12192000"/>
                <a:gd name="connsiteY27" fmla="*/ 1560829 h 2751663"/>
                <a:gd name="connsiteX28" fmla="*/ 9861108 w 12192000"/>
                <a:gd name="connsiteY28" fmla="*/ 1784654 h 2751663"/>
                <a:gd name="connsiteX29" fmla="*/ 9884195 w 12192000"/>
                <a:gd name="connsiteY29" fmla="*/ 1827187 h 2751663"/>
                <a:gd name="connsiteX30" fmla="*/ 9919233 w 12192000"/>
                <a:gd name="connsiteY30" fmla="*/ 1800985 h 2751663"/>
                <a:gd name="connsiteX31" fmla="*/ 10705453 w 12192000"/>
                <a:gd name="connsiteY31" fmla="*/ 1560828 h 2751663"/>
                <a:gd name="connsiteX32" fmla="*/ 10849229 w 12192000"/>
                <a:gd name="connsiteY32" fmla="*/ 1568088 h 2751663"/>
                <a:gd name="connsiteX33" fmla="*/ 10875441 w 12192000"/>
                <a:gd name="connsiteY33" fmla="*/ 1572089 h 2751663"/>
                <a:gd name="connsiteX34" fmla="*/ 10874305 w 12192000"/>
                <a:gd name="connsiteY34" fmla="*/ 1560827 h 2751663"/>
                <a:gd name="connsiteX35" fmla="*/ 12136729 w 12192000"/>
                <a:gd name="connsiteY35" fmla="*/ 161887 h 2751663"/>
                <a:gd name="connsiteX36" fmla="*/ 12192000 w 12192000"/>
                <a:gd name="connsiteY36" fmla="*/ 159096 h 2751663"/>
                <a:gd name="connsiteX37" fmla="*/ 12192000 w 12192000"/>
                <a:gd name="connsiteY37" fmla="*/ 2751663 h 2751663"/>
                <a:gd name="connsiteX38" fmla="*/ 9320964 w 12192000"/>
                <a:gd name="connsiteY38" fmla="*/ 2751663 h 2751663"/>
                <a:gd name="connsiteX39" fmla="*/ 9327822 w 12192000"/>
                <a:gd name="connsiteY39" fmla="*/ 2683630 h 2751663"/>
                <a:gd name="connsiteX40" fmla="*/ 9363578 w 12192000"/>
                <a:gd name="connsiteY40" fmla="*/ 2568441 h 2751663"/>
                <a:gd name="connsiteX41" fmla="*/ 9337832 w 12192000"/>
                <a:gd name="connsiteY41" fmla="*/ 2565846 h 2751663"/>
                <a:gd name="connsiteX42" fmla="*/ 9242538 w 12192000"/>
                <a:gd name="connsiteY42" fmla="*/ 2536265 h 2751663"/>
                <a:gd name="connsiteX43" fmla="*/ 9204584 w 12192000"/>
                <a:gd name="connsiteY43" fmla="*/ 2515664 h 2751663"/>
                <a:gd name="connsiteX44" fmla="*/ 9197441 w 12192000"/>
                <a:gd name="connsiteY44" fmla="*/ 2586520 h 2751663"/>
                <a:gd name="connsiteX45" fmla="*/ 9148393 w 12192000"/>
                <a:gd name="connsiteY45" fmla="*/ 2751663 h 2751663"/>
                <a:gd name="connsiteX46" fmla="*/ 2007226 w 12192000"/>
                <a:gd name="connsiteY46" fmla="*/ 2751663 h 2751663"/>
                <a:gd name="connsiteX47" fmla="*/ 2004208 w 12192000"/>
                <a:gd name="connsiteY47" fmla="*/ 2741941 h 2751663"/>
                <a:gd name="connsiteX48" fmla="*/ 1987496 w 12192000"/>
                <a:gd name="connsiteY48" fmla="*/ 2576158 h 2751663"/>
                <a:gd name="connsiteX49" fmla="*/ 1999661 w 12192000"/>
                <a:gd name="connsiteY49" fmla="*/ 2455480 h 2751663"/>
                <a:gd name="connsiteX50" fmla="*/ 1962524 w 12192000"/>
                <a:gd name="connsiteY50" fmla="*/ 2457354 h 2751663"/>
                <a:gd name="connsiteX51" fmla="*/ 1642332 w 12192000"/>
                <a:gd name="connsiteY51" fmla="*/ 2392711 h 2751663"/>
                <a:gd name="connsiteX52" fmla="*/ 1513661 w 12192000"/>
                <a:gd name="connsiteY52" fmla="*/ 2322871 h 2751663"/>
                <a:gd name="connsiteX53" fmla="*/ 1422163 w 12192000"/>
                <a:gd name="connsiteY53" fmla="*/ 2423545 h 2751663"/>
                <a:gd name="connsiteX54" fmla="*/ 970902 w 12192000"/>
                <a:gd name="connsiteY54" fmla="*/ 2727794 h 2751663"/>
                <a:gd name="connsiteX55" fmla="*/ 905686 w 12192000"/>
                <a:gd name="connsiteY55" fmla="*/ 2751663 h 2751663"/>
                <a:gd name="connsiteX56" fmla="*/ 0 w 12192000"/>
                <a:gd name="connsiteY56" fmla="*/ 2751663 h 2751663"/>
                <a:gd name="connsiteX57" fmla="*/ 0 w 12192000"/>
                <a:gd name="connsiteY57" fmla="*/ 62831 h 2751663"/>
                <a:gd name="connsiteX58" fmla="*/ 132184 w 12192000"/>
                <a:gd name="connsiteY58" fmla="*/ 28843 h 2751663"/>
                <a:gd name="connsiteX59" fmla="*/ 418299 w 12192000"/>
                <a:gd name="connsiteY59" fmla="*/ 0 h 275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2000" h="2751663">
                  <a:moveTo>
                    <a:pt x="418299" y="0"/>
                  </a:moveTo>
                  <a:cubicBezTo>
                    <a:pt x="957346" y="0"/>
                    <a:pt x="1426223" y="300427"/>
                    <a:pt x="1666630" y="742976"/>
                  </a:cubicBezTo>
                  <a:lnTo>
                    <a:pt x="1717792" y="849184"/>
                  </a:lnTo>
                  <a:lnTo>
                    <a:pt x="1717909" y="849141"/>
                  </a:lnTo>
                  <a:cubicBezTo>
                    <a:pt x="1795182" y="825107"/>
                    <a:pt x="1877340" y="812159"/>
                    <a:pt x="1962524" y="812159"/>
                  </a:cubicBezTo>
                  <a:cubicBezTo>
                    <a:pt x="2416832" y="812159"/>
                    <a:pt x="2785122" y="1180448"/>
                    <a:pt x="2785122" y="1634757"/>
                  </a:cubicBezTo>
                  <a:lnTo>
                    <a:pt x="2772956" y="1755436"/>
                  </a:lnTo>
                  <a:lnTo>
                    <a:pt x="2810093" y="1753561"/>
                  </a:lnTo>
                  <a:cubicBezTo>
                    <a:pt x="2923671" y="1753561"/>
                    <a:pt x="3031872" y="1776578"/>
                    <a:pt x="3130286" y="1818205"/>
                  </a:cubicBezTo>
                  <a:lnTo>
                    <a:pt x="3203995" y="1858213"/>
                  </a:lnTo>
                  <a:lnTo>
                    <a:pt x="3206164" y="1851222"/>
                  </a:lnTo>
                  <a:cubicBezTo>
                    <a:pt x="3331041" y="1555980"/>
                    <a:pt x="3623388" y="1348817"/>
                    <a:pt x="3964118" y="1348817"/>
                  </a:cubicBezTo>
                  <a:cubicBezTo>
                    <a:pt x="4248062" y="1348817"/>
                    <a:pt x="4498403" y="1492680"/>
                    <a:pt x="4646231" y="1711493"/>
                  </a:cubicBezTo>
                  <a:lnTo>
                    <a:pt x="4694374" y="1800191"/>
                  </a:lnTo>
                  <a:lnTo>
                    <a:pt x="4727902" y="1779822"/>
                  </a:lnTo>
                  <a:cubicBezTo>
                    <a:pt x="4898208" y="1687306"/>
                    <a:pt x="5093374" y="1634755"/>
                    <a:pt x="5300815" y="1634755"/>
                  </a:cubicBezTo>
                  <a:cubicBezTo>
                    <a:pt x="5715697" y="1634755"/>
                    <a:pt x="6081483" y="1844960"/>
                    <a:pt x="6297479" y="2164677"/>
                  </a:cubicBezTo>
                  <a:lnTo>
                    <a:pt x="6394436" y="2343307"/>
                  </a:lnTo>
                  <a:lnTo>
                    <a:pt x="6413580" y="2320105"/>
                  </a:lnTo>
                  <a:cubicBezTo>
                    <a:pt x="6505449" y="2228236"/>
                    <a:pt x="6632365" y="2171413"/>
                    <a:pt x="6772553" y="2171413"/>
                  </a:cubicBezTo>
                  <a:cubicBezTo>
                    <a:pt x="6912741" y="2171413"/>
                    <a:pt x="7039658" y="2228236"/>
                    <a:pt x="7131526" y="2320105"/>
                  </a:cubicBezTo>
                  <a:lnTo>
                    <a:pt x="7183812" y="2383474"/>
                  </a:lnTo>
                  <a:lnTo>
                    <a:pt x="7183614" y="2381509"/>
                  </a:lnTo>
                  <a:cubicBezTo>
                    <a:pt x="7183614" y="1819699"/>
                    <a:pt x="7639050" y="1364262"/>
                    <a:pt x="8200861" y="1364262"/>
                  </a:cubicBezTo>
                  <a:cubicBezTo>
                    <a:pt x="8481766" y="1364262"/>
                    <a:pt x="8736078" y="1478121"/>
                    <a:pt x="8920163" y="1662207"/>
                  </a:cubicBezTo>
                  <a:lnTo>
                    <a:pt x="9020186" y="1783435"/>
                  </a:lnTo>
                  <a:lnTo>
                    <a:pt x="9081171" y="1709521"/>
                  </a:lnTo>
                  <a:cubicBezTo>
                    <a:pt x="9173040" y="1617652"/>
                    <a:pt x="9299956" y="1560829"/>
                    <a:pt x="9440144" y="1560829"/>
                  </a:cubicBezTo>
                  <a:cubicBezTo>
                    <a:pt x="9615379" y="1560829"/>
                    <a:pt x="9769877" y="1649615"/>
                    <a:pt x="9861108" y="1784654"/>
                  </a:cubicBezTo>
                  <a:lnTo>
                    <a:pt x="9884195" y="1827187"/>
                  </a:lnTo>
                  <a:lnTo>
                    <a:pt x="9919233" y="1800985"/>
                  </a:lnTo>
                  <a:cubicBezTo>
                    <a:pt x="10143664" y="1649362"/>
                    <a:pt x="10414220" y="1560828"/>
                    <a:pt x="10705453" y="1560828"/>
                  </a:cubicBezTo>
                  <a:cubicBezTo>
                    <a:pt x="10753992" y="1560828"/>
                    <a:pt x="10801957" y="1563288"/>
                    <a:pt x="10849229" y="1568088"/>
                  </a:cubicBezTo>
                  <a:lnTo>
                    <a:pt x="10875441" y="1572089"/>
                  </a:lnTo>
                  <a:lnTo>
                    <a:pt x="10874305" y="1560827"/>
                  </a:lnTo>
                  <a:cubicBezTo>
                    <a:pt x="10874305" y="832743"/>
                    <a:pt x="11427644" y="233899"/>
                    <a:pt x="12136729" y="161887"/>
                  </a:cubicBezTo>
                  <a:lnTo>
                    <a:pt x="12192000" y="159096"/>
                  </a:lnTo>
                  <a:lnTo>
                    <a:pt x="12192000" y="2751663"/>
                  </a:lnTo>
                  <a:lnTo>
                    <a:pt x="9320964" y="2751663"/>
                  </a:lnTo>
                  <a:lnTo>
                    <a:pt x="9327822" y="2683630"/>
                  </a:lnTo>
                  <a:lnTo>
                    <a:pt x="9363578" y="2568441"/>
                  </a:lnTo>
                  <a:lnTo>
                    <a:pt x="9337832" y="2565846"/>
                  </a:lnTo>
                  <a:cubicBezTo>
                    <a:pt x="9304784" y="2559083"/>
                    <a:pt x="9272906" y="2549109"/>
                    <a:pt x="9242538" y="2536265"/>
                  </a:cubicBezTo>
                  <a:lnTo>
                    <a:pt x="9204584" y="2515664"/>
                  </a:lnTo>
                  <a:lnTo>
                    <a:pt x="9197441" y="2586520"/>
                  </a:lnTo>
                  <a:lnTo>
                    <a:pt x="9148393" y="2751663"/>
                  </a:lnTo>
                  <a:lnTo>
                    <a:pt x="2007226" y="2751663"/>
                  </a:lnTo>
                  <a:lnTo>
                    <a:pt x="2004208" y="2741941"/>
                  </a:lnTo>
                  <a:cubicBezTo>
                    <a:pt x="1993250" y="2688391"/>
                    <a:pt x="1987496" y="2632947"/>
                    <a:pt x="1987496" y="2576158"/>
                  </a:cubicBezTo>
                  <a:lnTo>
                    <a:pt x="1999661" y="2455480"/>
                  </a:lnTo>
                  <a:lnTo>
                    <a:pt x="1962524" y="2457354"/>
                  </a:lnTo>
                  <a:cubicBezTo>
                    <a:pt x="1848947" y="2457354"/>
                    <a:pt x="1740746" y="2434337"/>
                    <a:pt x="1642332" y="2392711"/>
                  </a:cubicBezTo>
                  <a:lnTo>
                    <a:pt x="1513661" y="2322871"/>
                  </a:lnTo>
                  <a:lnTo>
                    <a:pt x="1422163" y="2423545"/>
                  </a:lnTo>
                  <a:cubicBezTo>
                    <a:pt x="1293707" y="2552001"/>
                    <a:pt x="1140750" y="2655954"/>
                    <a:pt x="970902" y="2727794"/>
                  </a:cubicBezTo>
                  <a:lnTo>
                    <a:pt x="905686" y="2751663"/>
                  </a:lnTo>
                  <a:lnTo>
                    <a:pt x="0" y="2751663"/>
                  </a:lnTo>
                  <a:lnTo>
                    <a:pt x="0" y="62831"/>
                  </a:lnTo>
                  <a:lnTo>
                    <a:pt x="132184" y="28843"/>
                  </a:lnTo>
                  <a:cubicBezTo>
                    <a:pt x="224601" y="9932"/>
                    <a:pt x="320290" y="0"/>
                    <a:pt x="418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73100" y="1729752"/>
              <a:ext cx="10845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śļiḑê">
              <a:extLst>
                <a:ext uri="{FF2B5EF4-FFF2-40B4-BE49-F238E27FC236}">
                  <a16:creationId xmlns:a16="http://schemas.microsoft.com/office/drawing/2014/main" id="{CB15CC67-BA8C-4DC3-8388-D626F8FD3D73}"/>
                </a:ext>
              </a:extLst>
            </p:cNvPr>
            <p:cNvSpPr txBox="1"/>
            <p:nvPr/>
          </p:nvSpPr>
          <p:spPr>
            <a:xfrm>
              <a:off x="2705546" y="1130300"/>
              <a:ext cx="678090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大标题</a:t>
              </a:r>
            </a:p>
          </p:txBody>
        </p:sp>
        <p:sp>
          <p:nvSpPr>
            <p:cNvPr id="32" name="íṩḷíḓê">
              <a:extLst>
                <a:ext uri="{FF2B5EF4-FFF2-40B4-BE49-F238E27FC236}">
                  <a16:creationId xmlns:a16="http://schemas.microsoft.com/office/drawing/2014/main" id="{98E6752B-B401-438A-8794-AC7853D78D42}"/>
                </a:ext>
              </a:extLst>
            </p:cNvPr>
            <p:cNvSpPr txBox="1"/>
            <p:nvPr/>
          </p:nvSpPr>
          <p:spPr>
            <a:xfrm>
              <a:off x="3111371" y="1682873"/>
              <a:ext cx="596925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内容</a:t>
              </a:r>
            </a:p>
          </p:txBody>
        </p:sp>
        <p:sp>
          <p:nvSpPr>
            <p:cNvPr id="33" name="íśļïḋè"/>
            <p:cNvSpPr/>
            <p:nvPr/>
          </p:nvSpPr>
          <p:spPr bwMode="auto">
            <a:xfrm rot="488366">
              <a:off x="4077005" y="4363877"/>
              <a:ext cx="315914" cy="313854"/>
            </a:xfrm>
            <a:custGeom>
              <a:avLst/>
              <a:gdLst>
                <a:gd name="T0" fmla="*/ 6486 w 6566"/>
                <a:gd name="T1" fmla="*/ 3224 h 6533"/>
                <a:gd name="T2" fmla="*/ 5976 w 6566"/>
                <a:gd name="T3" fmla="*/ 2488 h 6533"/>
                <a:gd name="T4" fmla="*/ 2865 w 6566"/>
                <a:gd name="T5" fmla="*/ 484 h 6533"/>
                <a:gd name="T6" fmla="*/ 2306 w 6566"/>
                <a:gd name="T7" fmla="*/ 449 h 6533"/>
                <a:gd name="T8" fmla="*/ 489 w 6566"/>
                <a:gd name="T9" fmla="*/ 756 h 6533"/>
                <a:gd name="T10" fmla="*/ 489 w 6566"/>
                <a:gd name="T11" fmla="*/ 272 h 6533"/>
                <a:gd name="T12" fmla="*/ 245 w 6566"/>
                <a:gd name="T13" fmla="*/ 0 h 6533"/>
                <a:gd name="T14" fmla="*/ 0 w 6566"/>
                <a:gd name="T15" fmla="*/ 272 h 6533"/>
                <a:gd name="T16" fmla="*/ 0 w 6566"/>
                <a:gd name="T17" fmla="*/ 6261 h 6533"/>
                <a:gd name="T18" fmla="*/ 244 w 6566"/>
                <a:gd name="T19" fmla="*/ 6533 h 6533"/>
                <a:gd name="T20" fmla="*/ 488 w 6566"/>
                <a:gd name="T21" fmla="*/ 6261 h 6533"/>
                <a:gd name="T22" fmla="*/ 488 w 6566"/>
                <a:gd name="T23" fmla="*/ 1816 h 6533"/>
                <a:gd name="T24" fmla="*/ 1288 w 6566"/>
                <a:gd name="T25" fmla="*/ 3252 h 6533"/>
                <a:gd name="T26" fmla="*/ 1594 w 6566"/>
                <a:gd name="T27" fmla="*/ 3564 h 6533"/>
                <a:gd name="T28" fmla="*/ 4985 w 6566"/>
                <a:gd name="T29" fmla="*/ 4888 h 6533"/>
                <a:gd name="T30" fmla="*/ 5820 w 6566"/>
                <a:gd name="T31" fmla="*/ 4840 h 6533"/>
                <a:gd name="T32" fmla="*/ 6418 w 6566"/>
                <a:gd name="T33" fmla="*/ 4168 h 6533"/>
                <a:gd name="T34" fmla="*/ 6486 w 6566"/>
                <a:gd name="T35" fmla="*/ 3224 h 6533"/>
                <a:gd name="T36" fmla="*/ 1354 w 6566"/>
                <a:gd name="T37" fmla="*/ 1576 h 6533"/>
                <a:gd name="T38" fmla="*/ 1205 w 6566"/>
                <a:gd name="T39" fmla="*/ 2048 h 6533"/>
                <a:gd name="T40" fmla="*/ 754 w 6566"/>
                <a:gd name="T41" fmla="*/ 1265 h 6533"/>
                <a:gd name="T42" fmla="*/ 1590 w 6566"/>
                <a:gd name="T43" fmla="*/ 1124 h 6533"/>
                <a:gd name="T44" fmla="*/ 1354 w 6566"/>
                <a:gd name="T45" fmla="*/ 1576 h 6533"/>
                <a:gd name="T46" fmla="*/ 1838 w 6566"/>
                <a:gd name="T47" fmla="*/ 3081 h 6533"/>
                <a:gd name="T48" fmla="*/ 1662 w 6566"/>
                <a:gd name="T49" fmla="*/ 2841 h 6533"/>
                <a:gd name="T50" fmla="*/ 1800 w 6566"/>
                <a:gd name="T51" fmla="*/ 1804 h 6533"/>
                <a:gd name="T52" fmla="*/ 2653 w 6566"/>
                <a:gd name="T53" fmla="*/ 978 h 6533"/>
                <a:gd name="T54" fmla="*/ 2693 w 6566"/>
                <a:gd name="T55" fmla="*/ 1004 h 6533"/>
                <a:gd name="T56" fmla="*/ 2660 w 6566"/>
                <a:gd name="T57" fmla="*/ 2245 h 6533"/>
                <a:gd name="T58" fmla="*/ 1838 w 6566"/>
                <a:gd name="T59" fmla="*/ 3081 h 6533"/>
                <a:gd name="T60" fmla="*/ 3357 w 6566"/>
                <a:gd name="T61" fmla="*/ 3673 h 6533"/>
                <a:gd name="T62" fmla="*/ 2517 w 6566"/>
                <a:gd name="T63" fmla="*/ 3345 h 6533"/>
                <a:gd name="T64" fmla="*/ 3106 w 6566"/>
                <a:gd name="T65" fmla="*/ 2472 h 6533"/>
                <a:gd name="T66" fmla="*/ 3317 w 6566"/>
                <a:gd name="T67" fmla="*/ 1405 h 6533"/>
                <a:gd name="T68" fmla="*/ 4082 w 6566"/>
                <a:gd name="T69" fmla="*/ 1898 h 6533"/>
                <a:gd name="T70" fmla="*/ 3862 w 6566"/>
                <a:gd name="T71" fmla="*/ 2866 h 6533"/>
                <a:gd name="T72" fmla="*/ 3357 w 6566"/>
                <a:gd name="T73" fmla="*/ 3673 h 6533"/>
                <a:gd name="T74" fmla="*/ 4641 w 6566"/>
                <a:gd name="T75" fmla="*/ 4173 h 6533"/>
                <a:gd name="T76" fmla="*/ 3881 w 6566"/>
                <a:gd name="T77" fmla="*/ 3877 h 6533"/>
                <a:gd name="T78" fmla="*/ 4309 w 6566"/>
                <a:gd name="T79" fmla="*/ 3094 h 6533"/>
                <a:gd name="T80" fmla="*/ 4565 w 6566"/>
                <a:gd name="T81" fmla="*/ 2209 h 6533"/>
                <a:gd name="T82" fmla="*/ 5264 w 6566"/>
                <a:gd name="T83" fmla="*/ 2660 h 6533"/>
                <a:gd name="T84" fmla="*/ 5098 w 6566"/>
                <a:gd name="T85" fmla="*/ 3492 h 6533"/>
                <a:gd name="T86" fmla="*/ 4641 w 6566"/>
                <a:gd name="T87" fmla="*/ 4173 h 6533"/>
                <a:gd name="T88" fmla="*/ 5974 w 6566"/>
                <a:gd name="T89" fmla="*/ 3940 h 6533"/>
                <a:gd name="T90" fmla="*/ 5177 w 6566"/>
                <a:gd name="T91" fmla="*/ 4381 h 6533"/>
                <a:gd name="T92" fmla="*/ 5545 w 6566"/>
                <a:gd name="T93" fmla="*/ 3720 h 6533"/>
                <a:gd name="T94" fmla="*/ 5754 w 6566"/>
                <a:gd name="T95" fmla="*/ 2977 h 6533"/>
                <a:gd name="T96" fmla="*/ 5974 w 6566"/>
                <a:gd name="T97" fmla="*/ 3940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6" h="6533">
                  <a:moveTo>
                    <a:pt x="6486" y="3224"/>
                  </a:moveTo>
                  <a:cubicBezTo>
                    <a:pt x="6405" y="2909"/>
                    <a:pt x="6224" y="2648"/>
                    <a:pt x="5976" y="2488"/>
                  </a:cubicBezTo>
                  <a:cubicBezTo>
                    <a:pt x="5976" y="2488"/>
                    <a:pt x="2900" y="501"/>
                    <a:pt x="2865" y="484"/>
                  </a:cubicBezTo>
                  <a:cubicBezTo>
                    <a:pt x="2712" y="405"/>
                    <a:pt x="2326" y="446"/>
                    <a:pt x="2306" y="449"/>
                  </a:cubicBezTo>
                  <a:lnTo>
                    <a:pt x="489" y="756"/>
                  </a:lnTo>
                  <a:lnTo>
                    <a:pt x="489" y="272"/>
                  </a:lnTo>
                  <a:cubicBezTo>
                    <a:pt x="489" y="121"/>
                    <a:pt x="380" y="0"/>
                    <a:pt x="245" y="0"/>
                  </a:cubicBezTo>
                  <a:cubicBezTo>
                    <a:pt x="109" y="0"/>
                    <a:pt x="0" y="121"/>
                    <a:pt x="0" y="272"/>
                  </a:cubicBezTo>
                  <a:lnTo>
                    <a:pt x="0" y="6261"/>
                  </a:lnTo>
                  <a:cubicBezTo>
                    <a:pt x="0" y="6412"/>
                    <a:pt x="109" y="6533"/>
                    <a:pt x="244" y="6533"/>
                  </a:cubicBezTo>
                  <a:cubicBezTo>
                    <a:pt x="378" y="6533"/>
                    <a:pt x="488" y="6412"/>
                    <a:pt x="488" y="6261"/>
                  </a:cubicBezTo>
                  <a:lnTo>
                    <a:pt x="488" y="1816"/>
                  </a:lnTo>
                  <a:lnTo>
                    <a:pt x="1288" y="3252"/>
                  </a:lnTo>
                  <a:cubicBezTo>
                    <a:pt x="1377" y="3401"/>
                    <a:pt x="1417" y="3473"/>
                    <a:pt x="1594" y="3564"/>
                  </a:cubicBezTo>
                  <a:cubicBezTo>
                    <a:pt x="1629" y="3581"/>
                    <a:pt x="4985" y="4888"/>
                    <a:pt x="4985" y="4888"/>
                  </a:cubicBezTo>
                  <a:cubicBezTo>
                    <a:pt x="5256" y="4993"/>
                    <a:pt x="5552" y="4976"/>
                    <a:pt x="5820" y="4840"/>
                  </a:cubicBezTo>
                  <a:cubicBezTo>
                    <a:pt x="6082" y="4706"/>
                    <a:pt x="6296" y="4468"/>
                    <a:pt x="6418" y="4168"/>
                  </a:cubicBezTo>
                  <a:cubicBezTo>
                    <a:pt x="6542" y="3869"/>
                    <a:pt x="6566" y="3534"/>
                    <a:pt x="6486" y="3224"/>
                  </a:cubicBezTo>
                  <a:close/>
                  <a:moveTo>
                    <a:pt x="1354" y="1576"/>
                  </a:moveTo>
                  <a:cubicBezTo>
                    <a:pt x="1290" y="1732"/>
                    <a:pt x="1241" y="1890"/>
                    <a:pt x="1205" y="2048"/>
                  </a:cubicBezTo>
                  <a:lnTo>
                    <a:pt x="754" y="1265"/>
                  </a:lnTo>
                  <a:lnTo>
                    <a:pt x="1590" y="1124"/>
                  </a:lnTo>
                  <a:cubicBezTo>
                    <a:pt x="1500" y="1261"/>
                    <a:pt x="1421" y="1413"/>
                    <a:pt x="1354" y="1576"/>
                  </a:cubicBezTo>
                  <a:close/>
                  <a:moveTo>
                    <a:pt x="1838" y="3081"/>
                  </a:moveTo>
                  <a:cubicBezTo>
                    <a:pt x="1838" y="3081"/>
                    <a:pt x="1726" y="3065"/>
                    <a:pt x="1662" y="2841"/>
                  </a:cubicBezTo>
                  <a:cubicBezTo>
                    <a:pt x="1602" y="2598"/>
                    <a:pt x="1636" y="2204"/>
                    <a:pt x="1800" y="1804"/>
                  </a:cubicBezTo>
                  <a:cubicBezTo>
                    <a:pt x="2040" y="1222"/>
                    <a:pt x="2452" y="886"/>
                    <a:pt x="2653" y="978"/>
                  </a:cubicBezTo>
                  <a:lnTo>
                    <a:pt x="2693" y="1004"/>
                  </a:lnTo>
                  <a:cubicBezTo>
                    <a:pt x="2862" y="1150"/>
                    <a:pt x="2888" y="1692"/>
                    <a:pt x="2660" y="2245"/>
                  </a:cubicBezTo>
                  <a:cubicBezTo>
                    <a:pt x="2433" y="2797"/>
                    <a:pt x="2048" y="3128"/>
                    <a:pt x="1838" y="3081"/>
                  </a:cubicBezTo>
                  <a:close/>
                  <a:moveTo>
                    <a:pt x="3357" y="3673"/>
                  </a:moveTo>
                  <a:lnTo>
                    <a:pt x="2517" y="3345"/>
                  </a:lnTo>
                  <a:cubicBezTo>
                    <a:pt x="2750" y="3136"/>
                    <a:pt x="2958" y="2829"/>
                    <a:pt x="3106" y="2472"/>
                  </a:cubicBezTo>
                  <a:cubicBezTo>
                    <a:pt x="3254" y="2114"/>
                    <a:pt x="3328" y="1738"/>
                    <a:pt x="3317" y="1405"/>
                  </a:cubicBezTo>
                  <a:lnTo>
                    <a:pt x="4082" y="1898"/>
                  </a:lnTo>
                  <a:cubicBezTo>
                    <a:pt x="4080" y="2181"/>
                    <a:pt x="4001" y="2532"/>
                    <a:pt x="3862" y="2866"/>
                  </a:cubicBezTo>
                  <a:cubicBezTo>
                    <a:pt x="3728" y="3196"/>
                    <a:pt x="3545" y="3486"/>
                    <a:pt x="3357" y="3673"/>
                  </a:cubicBezTo>
                  <a:close/>
                  <a:moveTo>
                    <a:pt x="4641" y="4173"/>
                  </a:moveTo>
                  <a:lnTo>
                    <a:pt x="3881" y="3877"/>
                  </a:lnTo>
                  <a:cubicBezTo>
                    <a:pt x="4040" y="3657"/>
                    <a:pt x="4186" y="3393"/>
                    <a:pt x="4309" y="3094"/>
                  </a:cubicBezTo>
                  <a:cubicBezTo>
                    <a:pt x="4434" y="2790"/>
                    <a:pt x="4518" y="2490"/>
                    <a:pt x="4565" y="2209"/>
                  </a:cubicBezTo>
                  <a:lnTo>
                    <a:pt x="5264" y="2660"/>
                  </a:lnTo>
                  <a:cubicBezTo>
                    <a:pt x="5276" y="2904"/>
                    <a:pt x="5217" y="3206"/>
                    <a:pt x="5098" y="3492"/>
                  </a:cubicBezTo>
                  <a:cubicBezTo>
                    <a:pt x="4981" y="3777"/>
                    <a:pt x="4814" y="4025"/>
                    <a:pt x="4641" y="4173"/>
                  </a:cubicBezTo>
                  <a:close/>
                  <a:moveTo>
                    <a:pt x="5974" y="3940"/>
                  </a:moveTo>
                  <a:cubicBezTo>
                    <a:pt x="5829" y="4293"/>
                    <a:pt x="5484" y="4481"/>
                    <a:pt x="5177" y="4381"/>
                  </a:cubicBezTo>
                  <a:cubicBezTo>
                    <a:pt x="5318" y="4190"/>
                    <a:pt x="5444" y="3965"/>
                    <a:pt x="5545" y="3720"/>
                  </a:cubicBezTo>
                  <a:cubicBezTo>
                    <a:pt x="5646" y="3474"/>
                    <a:pt x="5717" y="3221"/>
                    <a:pt x="5754" y="2977"/>
                  </a:cubicBezTo>
                  <a:cubicBezTo>
                    <a:pt x="6022" y="3172"/>
                    <a:pt x="6120" y="3588"/>
                    <a:pt x="5974" y="39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ïṩľîḋé"/>
            <p:cNvSpPr/>
            <p:nvPr/>
          </p:nvSpPr>
          <p:spPr bwMode="auto">
            <a:xfrm>
              <a:off x="6584281" y="4247243"/>
              <a:ext cx="260192" cy="191700"/>
            </a:xfrm>
            <a:custGeom>
              <a:avLst/>
              <a:gdLst>
                <a:gd name="connsiteX0" fmla="*/ 289308 w 551492"/>
                <a:gd name="connsiteY0" fmla="*/ 158658 h 406319"/>
                <a:gd name="connsiteX1" fmla="*/ 157569 w 551492"/>
                <a:gd name="connsiteY1" fmla="*/ 227023 h 406319"/>
                <a:gd name="connsiteX2" fmla="*/ 289308 w 551492"/>
                <a:gd name="connsiteY2" fmla="*/ 297967 h 406319"/>
                <a:gd name="connsiteX3" fmla="*/ 360343 w 551492"/>
                <a:gd name="connsiteY3" fmla="*/ 228313 h 406319"/>
                <a:gd name="connsiteX4" fmla="*/ 289308 w 551492"/>
                <a:gd name="connsiteY4" fmla="*/ 158658 h 406319"/>
                <a:gd name="connsiteX5" fmla="*/ 428918 w 551492"/>
                <a:gd name="connsiteY5" fmla="*/ 74761 h 406319"/>
                <a:gd name="connsiteX6" fmla="*/ 444425 w 551492"/>
                <a:gd name="connsiteY6" fmla="*/ 91561 h 406319"/>
                <a:gd name="connsiteX7" fmla="*/ 428918 w 551492"/>
                <a:gd name="connsiteY7" fmla="*/ 107068 h 406319"/>
                <a:gd name="connsiteX8" fmla="*/ 412118 w 551492"/>
                <a:gd name="connsiteY8" fmla="*/ 91561 h 406319"/>
                <a:gd name="connsiteX9" fmla="*/ 413411 w 551492"/>
                <a:gd name="connsiteY9" fmla="*/ 85099 h 406319"/>
                <a:gd name="connsiteX10" fmla="*/ 421164 w 551492"/>
                <a:gd name="connsiteY10" fmla="*/ 88976 h 406319"/>
                <a:gd name="connsiteX11" fmla="*/ 430210 w 551492"/>
                <a:gd name="connsiteY11" fmla="*/ 79930 h 406319"/>
                <a:gd name="connsiteX12" fmla="*/ 428918 w 551492"/>
                <a:gd name="connsiteY12" fmla="*/ 74761 h 406319"/>
                <a:gd name="connsiteX13" fmla="*/ 426212 w 551492"/>
                <a:gd name="connsiteY13" fmla="*/ 59335 h 406319"/>
                <a:gd name="connsiteX14" fmla="*/ 393923 w 551492"/>
                <a:gd name="connsiteY14" fmla="*/ 91583 h 406319"/>
                <a:gd name="connsiteX15" fmla="*/ 426212 w 551492"/>
                <a:gd name="connsiteY15" fmla="*/ 123831 h 406319"/>
                <a:gd name="connsiteX16" fmla="*/ 458501 w 551492"/>
                <a:gd name="connsiteY16" fmla="*/ 91583 h 406319"/>
                <a:gd name="connsiteX17" fmla="*/ 426212 w 551492"/>
                <a:gd name="connsiteY17" fmla="*/ 59335 h 406319"/>
                <a:gd name="connsiteX18" fmla="*/ 381008 w 551492"/>
                <a:gd name="connsiteY18" fmla="*/ 0 h 406319"/>
                <a:gd name="connsiteX19" fmla="*/ 492081 w 551492"/>
                <a:gd name="connsiteY19" fmla="*/ 81264 h 406319"/>
                <a:gd name="connsiteX20" fmla="*/ 551492 w 551492"/>
                <a:gd name="connsiteY20" fmla="*/ 96743 h 406319"/>
                <a:gd name="connsiteX21" fmla="*/ 499830 w 551492"/>
                <a:gd name="connsiteY21" fmla="*/ 150918 h 406319"/>
                <a:gd name="connsiteX22" fmla="*/ 497247 w 551492"/>
                <a:gd name="connsiteY22" fmla="*/ 159948 h 406319"/>
                <a:gd name="connsiteX23" fmla="*/ 371967 w 551492"/>
                <a:gd name="connsiteY23" fmla="*/ 337954 h 406319"/>
                <a:gd name="connsiteX24" fmla="*/ 408130 w 551492"/>
                <a:gd name="connsiteY24" fmla="*/ 383101 h 406319"/>
                <a:gd name="connsiteX25" fmla="*/ 439127 w 551492"/>
                <a:gd name="connsiteY25" fmla="*/ 397290 h 406319"/>
                <a:gd name="connsiteX26" fmla="*/ 435253 w 551492"/>
                <a:gd name="connsiteY26" fmla="*/ 406319 h 406319"/>
                <a:gd name="connsiteX27" fmla="*/ 404255 w 551492"/>
                <a:gd name="connsiteY27" fmla="*/ 392130 h 406319"/>
                <a:gd name="connsiteX28" fmla="*/ 370675 w 551492"/>
                <a:gd name="connsiteY28" fmla="*/ 403739 h 406319"/>
                <a:gd name="connsiteX29" fmla="*/ 368092 w 551492"/>
                <a:gd name="connsiteY29" fmla="*/ 396000 h 406319"/>
                <a:gd name="connsiteX30" fmla="*/ 397798 w 551492"/>
                <a:gd name="connsiteY30" fmla="*/ 385681 h 406319"/>
                <a:gd name="connsiteX31" fmla="*/ 362926 w 551492"/>
                <a:gd name="connsiteY31" fmla="*/ 340534 h 406319"/>
                <a:gd name="connsiteX32" fmla="*/ 326762 w 551492"/>
                <a:gd name="connsiteY32" fmla="*/ 348273 h 406319"/>
                <a:gd name="connsiteX33" fmla="*/ 308681 w 551492"/>
                <a:gd name="connsiteY33" fmla="*/ 379231 h 406319"/>
                <a:gd name="connsiteX34" fmla="*/ 322888 w 551492"/>
                <a:gd name="connsiteY34" fmla="*/ 394710 h 406319"/>
                <a:gd name="connsiteX35" fmla="*/ 316430 w 551492"/>
                <a:gd name="connsiteY35" fmla="*/ 401159 h 406319"/>
                <a:gd name="connsiteX36" fmla="*/ 300931 w 551492"/>
                <a:gd name="connsiteY36" fmla="*/ 384391 h 406319"/>
                <a:gd name="connsiteX37" fmla="*/ 268643 w 551492"/>
                <a:gd name="connsiteY37" fmla="*/ 396000 h 406319"/>
                <a:gd name="connsiteX38" fmla="*/ 266060 w 551492"/>
                <a:gd name="connsiteY38" fmla="*/ 386970 h 406319"/>
                <a:gd name="connsiteX39" fmla="*/ 299640 w 551492"/>
                <a:gd name="connsiteY39" fmla="*/ 376651 h 406319"/>
                <a:gd name="connsiteX40" fmla="*/ 315139 w 551492"/>
                <a:gd name="connsiteY40" fmla="*/ 348273 h 406319"/>
                <a:gd name="connsiteX41" fmla="*/ 306098 w 551492"/>
                <a:gd name="connsiteY41" fmla="*/ 349563 h 406319"/>
                <a:gd name="connsiteX42" fmla="*/ 215689 w 551492"/>
                <a:gd name="connsiteY42" fmla="*/ 327635 h 406319"/>
                <a:gd name="connsiteX43" fmla="*/ 0 w 551492"/>
                <a:gd name="connsiteY43" fmla="*/ 122541 h 406319"/>
                <a:gd name="connsiteX44" fmla="*/ 264768 w 551492"/>
                <a:gd name="connsiteY44" fmla="*/ 101902 h 406319"/>
                <a:gd name="connsiteX45" fmla="*/ 381008 w 551492"/>
                <a:gd name="connsiteY45" fmla="*/ 0 h 4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51492" h="406319">
                  <a:moveTo>
                    <a:pt x="289308" y="158658"/>
                  </a:moveTo>
                  <a:cubicBezTo>
                    <a:pt x="250561" y="158658"/>
                    <a:pt x="157569" y="212834"/>
                    <a:pt x="157569" y="227023"/>
                  </a:cubicBezTo>
                  <a:cubicBezTo>
                    <a:pt x="157569" y="239922"/>
                    <a:pt x="250561" y="297967"/>
                    <a:pt x="289308" y="297967"/>
                  </a:cubicBezTo>
                  <a:cubicBezTo>
                    <a:pt x="328054" y="297967"/>
                    <a:pt x="360343" y="267010"/>
                    <a:pt x="360343" y="228313"/>
                  </a:cubicBezTo>
                  <a:cubicBezTo>
                    <a:pt x="360343" y="189616"/>
                    <a:pt x="328054" y="158658"/>
                    <a:pt x="289308" y="158658"/>
                  </a:cubicBezTo>
                  <a:close/>
                  <a:moveTo>
                    <a:pt x="428918" y="74761"/>
                  </a:moveTo>
                  <a:cubicBezTo>
                    <a:pt x="437964" y="74761"/>
                    <a:pt x="444425" y="82515"/>
                    <a:pt x="444425" y="91561"/>
                  </a:cubicBezTo>
                  <a:cubicBezTo>
                    <a:pt x="444425" y="100607"/>
                    <a:pt x="437964" y="107068"/>
                    <a:pt x="428918" y="107068"/>
                  </a:cubicBezTo>
                  <a:cubicBezTo>
                    <a:pt x="419872" y="107068"/>
                    <a:pt x="412118" y="100607"/>
                    <a:pt x="412118" y="91561"/>
                  </a:cubicBezTo>
                  <a:cubicBezTo>
                    <a:pt x="412118" y="88976"/>
                    <a:pt x="413411" y="86392"/>
                    <a:pt x="413411" y="85099"/>
                  </a:cubicBezTo>
                  <a:cubicBezTo>
                    <a:pt x="415995" y="86392"/>
                    <a:pt x="418580" y="88976"/>
                    <a:pt x="421164" y="88976"/>
                  </a:cubicBezTo>
                  <a:cubicBezTo>
                    <a:pt x="426333" y="88976"/>
                    <a:pt x="430210" y="83807"/>
                    <a:pt x="430210" y="79930"/>
                  </a:cubicBezTo>
                  <a:cubicBezTo>
                    <a:pt x="430210" y="78638"/>
                    <a:pt x="428918" y="76053"/>
                    <a:pt x="428918" y="74761"/>
                  </a:cubicBezTo>
                  <a:close/>
                  <a:moveTo>
                    <a:pt x="426212" y="59335"/>
                  </a:moveTo>
                  <a:cubicBezTo>
                    <a:pt x="408130" y="59335"/>
                    <a:pt x="393923" y="73524"/>
                    <a:pt x="393923" y="91583"/>
                  </a:cubicBezTo>
                  <a:cubicBezTo>
                    <a:pt x="393923" y="109642"/>
                    <a:pt x="408130" y="123831"/>
                    <a:pt x="426212" y="123831"/>
                  </a:cubicBezTo>
                  <a:cubicBezTo>
                    <a:pt x="444294" y="123831"/>
                    <a:pt x="458501" y="109642"/>
                    <a:pt x="458501" y="91583"/>
                  </a:cubicBezTo>
                  <a:cubicBezTo>
                    <a:pt x="458501" y="73524"/>
                    <a:pt x="444294" y="59335"/>
                    <a:pt x="426212" y="59335"/>
                  </a:cubicBezTo>
                  <a:close/>
                  <a:moveTo>
                    <a:pt x="381008" y="0"/>
                  </a:moveTo>
                  <a:cubicBezTo>
                    <a:pt x="432670" y="0"/>
                    <a:pt x="476582" y="33537"/>
                    <a:pt x="492081" y="81264"/>
                  </a:cubicBezTo>
                  <a:lnTo>
                    <a:pt x="551492" y="96743"/>
                  </a:lnTo>
                  <a:cubicBezTo>
                    <a:pt x="551492" y="96743"/>
                    <a:pt x="501122" y="147049"/>
                    <a:pt x="499830" y="150918"/>
                  </a:cubicBezTo>
                  <a:cubicBezTo>
                    <a:pt x="498539" y="153498"/>
                    <a:pt x="498539" y="156078"/>
                    <a:pt x="497247" y="159948"/>
                  </a:cubicBezTo>
                  <a:cubicBezTo>
                    <a:pt x="497247" y="241212"/>
                    <a:pt x="444294" y="310866"/>
                    <a:pt x="371967" y="337954"/>
                  </a:cubicBezTo>
                  <a:lnTo>
                    <a:pt x="408130" y="383101"/>
                  </a:lnTo>
                  <a:lnTo>
                    <a:pt x="439127" y="397290"/>
                  </a:lnTo>
                  <a:lnTo>
                    <a:pt x="435253" y="406319"/>
                  </a:lnTo>
                  <a:lnTo>
                    <a:pt x="404255" y="392130"/>
                  </a:lnTo>
                  <a:lnTo>
                    <a:pt x="370675" y="403739"/>
                  </a:lnTo>
                  <a:lnTo>
                    <a:pt x="368092" y="396000"/>
                  </a:lnTo>
                  <a:lnTo>
                    <a:pt x="397798" y="385681"/>
                  </a:lnTo>
                  <a:lnTo>
                    <a:pt x="362926" y="340534"/>
                  </a:lnTo>
                  <a:cubicBezTo>
                    <a:pt x="351302" y="344404"/>
                    <a:pt x="338386" y="346984"/>
                    <a:pt x="326762" y="348273"/>
                  </a:cubicBezTo>
                  <a:lnTo>
                    <a:pt x="308681" y="379231"/>
                  </a:lnTo>
                  <a:lnTo>
                    <a:pt x="322888" y="394710"/>
                  </a:lnTo>
                  <a:lnTo>
                    <a:pt x="316430" y="401159"/>
                  </a:lnTo>
                  <a:lnTo>
                    <a:pt x="300931" y="384391"/>
                  </a:lnTo>
                  <a:lnTo>
                    <a:pt x="268643" y="396000"/>
                  </a:lnTo>
                  <a:lnTo>
                    <a:pt x="266060" y="386970"/>
                  </a:lnTo>
                  <a:lnTo>
                    <a:pt x="299640" y="376651"/>
                  </a:lnTo>
                  <a:lnTo>
                    <a:pt x="315139" y="348273"/>
                  </a:lnTo>
                  <a:cubicBezTo>
                    <a:pt x="312555" y="349563"/>
                    <a:pt x="308681" y="349563"/>
                    <a:pt x="306098" y="349563"/>
                  </a:cubicBezTo>
                  <a:cubicBezTo>
                    <a:pt x="272517" y="349563"/>
                    <a:pt x="242812" y="341824"/>
                    <a:pt x="215689" y="327635"/>
                  </a:cubicBezTo>
                  <a:cubicBezTo>
                    <a:pt x="136905" y="309576"/>
                    <a:pt x="56828" y="248951"/>
                    <a:pt x="0" y="122541"/>
                  </a:cubicBezTo>
                  <a:cubicBezTo>
                    <a:pt x="32289" y="140599"/>
                    <a:pt x="216981" y="183166"/>
                    <a:pt x="264768" y="101902"/>
                  </a:cubicBezTo>
                  <a:cubicBezTo>
                    <a:pt x="272517" y="45147"/>
                    <a:pt x="321596" y="0"/>
                    <a:pt x="38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ïŝḷíďe"/>
            <p:cNvSpPr/>
            <p:nvPr/>
          </p:nvSpPr>
          <p:spPr bwMode="auto">
            <a:xfrm rot="20357919">
              <a:off x="4828038" y="4275792"/>
              <a:ext cx="465588" cy="324410"/>
            </a:xfrm>
            <a:custGeom>
              <a:avLst/>
              <a:gdLst>
                <a:gd name="T0" fmla="*/ 517 w 533"/>
                <a:gd name="T1" fmla="*/ 153 h 372"/>
                <a:gd name="T2" fmla="*/ 281 w 533"/>
                <a:gd name="T3" fmla="*/ 6 h 372"/>
                <a:gd name="T4" fmla="*/ 253 w 533"/>
                <a:gd name="T5" fmla="*/ 6 h 372"/>
                <a:gd name="T6" fmla="*/ 17 w 533"/>
                <a:gd name="T7" fmla="*/ 153 h 372"/>
                <a:gd name="T8" fmla="*/ 8 w 533"/>
                <a:gd name="T9" fmla="*/ 190 h 372"/>
                <a:gd name="T10" fmla="*/ 45 w 533"/>
                <a:gd name="T11" fmla="*/ 198 h 372"/>
                <a:gd name="T12" fmla="*/ 82 w 533"/>
                <a:gd name="T13" fmla="*/ 175 h 372"/>
                <a:gd name="T14" fmla="*/ 82 w 533"/>
                <a:gd name="T15" fmla="*/ 186 h 372"/>
                <a:gd name="T16" fmla="*/ 122 w 533"/>
                <a:gd name="T17" fmla="*/ 352 h 372"/>
                <a:gd name="T18" fmla="*/ 148 w 533"/>
                <a:gd name="T19" fmla="*/ 372 h 372"/>
                <a:gd name="T20" fmla="*/ 385 w 533"/>
                <a:gd name="T21" fmla="*/ 372 h 372"/>
                <a:gd name="T22" fmla="*/ 411 w 533"/>
                <a:gd name="T23" fmla="*/ 352 h 372"/>
                <a:gd name="T24" fmla="*/ 451 w 533"/>
                <a:gd name="T25" fmla="*/ 186 h 372"/>
                <a:gd name="T26" fmla="*/ 451 w 533"/>
                <a:gd name="T27" fmla="*/ 175 h 372"/>
                <a:gd name="T28" fmla="*/ 489 w 533"/>
                <a:gd name="T29" fmla="*/ 198 h 372"/>
                <a:gd name="T30" fmla="*/ 503 w 533"/>
                <a:gd name="T31" fmla="*/ 202 h 372"/>
                <a:gd name="T32" fmla="*/ 525 w 533"/>
                <a:gd name="T33" fmla="*/ 190 h 372"/>
                <a:gd name="T34" fmla="*/ 517 w 533"/>
                <a:gd name="T35" fmla="*/ 153 h 372"/>
                <a:gd name="T36" fmla="*/ 267 w 533"/>
                <a:gd name="T37" fmla="*/ 183 h 372"/>
                <a:gd name="T38" fmla="*/ 225 w 533"/>
                <a:gd name="T39" fmla="*/ 142 h 372"/>
                <a:gd name="T40" fmla="*/ 267 w 533"/>
                <a:gd name="T41" fmla="*/ 100 h 372"/>
                <a:gd name="T42" fmla="*/ 308 w 533"/>
                <a:gd name="T43" fmla="*/ 142 h 372"/>
                <a:gd name="T44" fmla="*/ 267 w 533"/>
                <a:gd name="T45" fmla="*/ 18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372">
                  <a:moveTo>
                    <a:pt x="517" y="153"/>
                  </a:moveTo>
                  <a:lnTo>
                    <a:pt x="281" y="6"/>
                  </a:lnTo>
                  <a:cubicBezTo>
                    <a:pt x="272" y="0"/>
                    <a:pt x="261" y="0"/>
                    <a:pt x="253" y="6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82" y="175"/>
                  </a:lnTo>
                  <a:cubicBezTo>
                    <a:pt x="81" y="179"/>
                    <a:pt x="81" y="183"/>
                    <a:pt x="82" y="186"/>
                  </a:cubicBezTo>
                  <a:lnTo>
                    <a:pt x="122" y="352"/>
                  </a:lnTo>
                  <a:cubicBezTo>
                    <a:pt x="125" y="363"/>
                    <a:pt x="136" y="372"/>
                    <a:pt x="148" y="372"/>
                  </a:cubicBezTo>
                  <a:lnTo>
                    <a:pt x="385" y="372"/>
                  </a:lnTo>
                  <a:cubicBezTo>
                    <a:pt x="398" y="372"/>
                    <a:pt x="409" y="363"/>
                    <a:pt x="411" y="352"/>
                  </a:cubicBezTo>
                  <a:lnTo>
                    <a:pt x="451" y="186"/>
                  </a:lnTo>
                  <a:cubicBezTo>
                    <a:pt x="452" y="183"/>
                    <a:pt x="452" y="179"/>
                    <a:pt x="451" y="175"/>
                  </a:cubicBez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90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  <a:moveTo>
                    <a:pt x="267" y="183"/>
                  </a:moveTo>
                  <a:cubicBezTo>
                    <a:pt x="244" y="183"/>
                    <a:pt x="225" y="165"/>
                    <a:pt x="225" y="142"/>
                  </a:cubicBezTo>
                  <a:cubicBezTo>
                    <a:pt x="225" y="119"/>
                    <a:pt x="244" y="100"/>
                    <a:pt x="267" y="100"/>
                  </a:cubicBezTo>
                  <a:cubicBezTo>
                    <a:pt x="290" y="100"/>
                    <a:pt x="308" y="119"/>
                    <a:pt x="308" y="142"/>
                  </a:cubicBezTo>
                  <a:cubicBezTo>
                    <a:pt x="308" y="165"/>
                    <a:pt x="290" y="183"/>
                    <a:pt x="267" y="1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230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7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58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330</TotalTime>
  <Words>2192</Words>
  <Application>Microsoft Office PowerPoint</Application>
  <PresentationFormat>宽屏</PresentationFormat>
  <Paragraphs>495</Paragraphs>
  <Slides>38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微软雅黑</vt:lpstr>
      <vt:lpstr>Arial</vt:lpstr>
      <vt:lpstr>Calibri</vt:lpstr>
      <vt:lpstr>Impact</vt:lpstr>
      <vt:lpstr>Leelawadee UI</vt:lpstr>
      <vt:lpstr>主题5</vt:lpstr>
      <vt:lpstr>晨科图书管理系统</vt:lpstr>
      <vt:lpstr>PowerPoint 演示文稿</vt:lpstr>
      <vt:lpstr>公司简介</vt:lpstr>
      <vt:lpstr>公司概况</vt:lpstr>
      <vt:lpstr>分支机构</vt:lpstr>
      <vt:lpstr>产品线丰富</vt:lpstr>
      <vt:lpstr>五千多家客户覆盖各行各业</vt:lpstr>
      <vt:lpstr>问题分析</vt:lpstr>
      <vt:lpstr>PowerPoint 演示文稿</vt:lpstr>
      <vt:lpstr>PowerPoint 演示文稿</vt:lpstr>
      <vt:lpstr>PowerPoint 演示文稿</vt:lpstr>
      <vt:lpstr>大标题</vt:lpstr>
      <vt:lpstr>产品方案</vt:lpstr>
      <vt:lpstr>PowerPoint 演示文稿</vt:lpstr>
      <vt:lpstr>大标题功能</vt:lpstr>
      <vt:lpstr>大标题</vt:lpstr>
      <vt:lpstr>大标题</vt:lpstr>
      <vt:lpstr>多种统计报表</vt:lpstr>
      <vt:lpstr>实施服务</vt:lpstr>
      <vt:lpstr>项目流程</vt:lpstr>
      <vt:lpstr>项目管理及人员要求</vt:lpstr>
      <vt:lpstr>PowerPoint 演示文稿</vt:lpstr>
      <vt:lpstr>PowerPoint 演示文稿</vt:lpstr>
      <vt:lpstr>客户案例</vt:lpstr>
      <vt:lpstr>PowerPoint 演示文稿</vt:lpstr>
      <vt:lpstr>PowerPoint 演示文稿</vt:lpstr>
      <vt:lpstr>PowerPoint 演示文稿</vt:lpstr>
      <vt:lpstr>PowerPoint 演示文稿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112</cp:revision>
  <cp:lastPrinted>2019-09-11T16:00:00Z</cp:lastPrinted>
  <dcterms:created xsi:type="dcterms:W3CDTF">2019-09-11T16:00:00Z</dcterms:created>
  <dcterms:modified xsi:type="dcterms:W3CDTF">2019-11-01T00:51:28Z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